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8.xml" ContentType="application/vnd.openxmlformats-officedocument.presentationml.notesSlide+xml"/>
  <Override PartName="/ppt/notesSlides/_rels/notesSlide3.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6.xml.rels" ContentType="application/vnd.openxmlformats-package.relationships+xml"/>
  <Override PartName="/ppt/notesSlides/_rels/notesSlide10.xml.rels" ContentType="application/vnd.openxmlformats-package.relationships+xml"/>
  <Override PartName="/ppt/notesSlides/_rels/notesSlide7.xml.rels" ContentType="application/vnd.openxmlformats-package.relationships+xml"/>
  <Override PartName="/ppt/notesSlides/_rels/notesSlide8.xml.rels" ContentType="application/vnd.openxmlformats-package.relationships+xml"/>
  <Override PartName="/ppt/notesSlides/_rels/notesSlide9.xml.rels" ContentType="application/vnd.openxmlformats-package.relationships+xml"/>
  <Override PartName="/ppt/notesSlides/_rels/notesSlide11.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_rels/notesSlide14.xml.rels" ContentType="application/vnd.openxmlformats-package.relationships+xml"/>
  <Override PartName="/ppt/notesSlides/_rels/notesSlide15.xml.rels" ContentType="application/vnd.openxmlformats-package.relationships+xml"/>
  <Override PartName="/ppt/notesSlides/_rels/notesSlide18.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Layouts/slideLayout8.xml" ContentType="application/vnd.openxmlformats-officedocument.presentationml.slideLayout+xml"/>
  <Override PartName="/ppt/slideLayouts/slideLayout13.xml" ContentType="application/vnd.openxmlformats-officedocument.presentationml.slideLayout+xml"/>
  <Override PartName="/ppt/slideLayouts/slideLayout9.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0.xml.rels" ContentType="application/vnd.openxmlformats-package.relationships+xml"/>
  <Override PartName="/ppt/slideLayouts/_rels/slideLayout5.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13.xml.rels" ContentType="application/vnd.openxmlformats-package.relationships+xml"/>
  <Override PartName="/ppt/slideLayouts/_rels/slideLayout8.xml.rels" ContentType="application/vnd.openxmlformats-package.relationships+xml"/>
  <Override PartName="/ppt/slideLayouts/_rels/slideLayout14.xml.rels" ContentType="application/vnd.openxmlformats-package.relationships+xml"/>
  <Override PartName="/ppt/slideLayouts/_rels/slideLayout9.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media/image1.jpeg" ContentType="image/jpeg"/>
  <Override PartName="/ppt/media/image35.png" ContentType="image/png"/>
  <Override PartName="/ppt/media/image13.png" ContentType="image/png"/>
  <Override PartName="/ppt/media/image8.png" ContentType="image/png"/>
  <Override PartName="/ppt/media/image2.png" ContentType="image/png"/>
  <Override PartName="/ppt/media/image26.png" ContentType="image/png"/>
  <Override PartName="/ppt/media/image7.jpeg" ContentType="image/jpeg"/>
  <Override PartName="/ppt/media/image3.png" ContentType="image/png"/>
  <Override PartName="/ppt/media/image4.png" ContentType="image/png"/>
  <Override PartName="/ppt/media/image5.png" ContentType="image/png"/>
  <Override PartName="/ppt/media/image10.png" ContentType="image/png"/>
  <Override PartName="/ppt/media/image32.png" ContentType="image/png"/>
  <Override PartName="/ppt/media/image6.png" ContentType="image/png"/>
  <Override PartName="/ppt/media/image11.png" ContentType="image/png"/>
  <Override PartName="/ppt/media/image33.png" ContentType="image/png"/>
  <Override PartName="/ppt/media/image9.jpeg" ContentType="image/jpeg"/>
  <Override PartName="/ppt/media/image24.png" ContentType="image/png"/>
  <Override PartName="/ppt/media/image12.png" ContentType="image/png"/>
  <Override PartName="/ppt/media/image34.png" ContentType="image/png"/>
  <Override PartName="/ppt/media/image37.jpeg" ContentType="image/jpeg"/>
  <Override PartName="/ppt/media/image14.png" ContentType="image/png"/>
  <Override PartName="/ppt/media/image36.png" ContentType="image/png"/>
  <Override PartName="/ppt/media/image15.png" ContentType="image/png"/>
  <Override PartName="/ppt/media/image16.png" ContentType="image/png"/>
  <Override PartName="/ppt/media/image38.png" ContentType="image/png"/>
  <Override PartName="/ppt/media/image17.png" ContentType="image/png"/>
  <Override PartName="/ppt/media/image18.png" ContentType="image/png"/>
  <Override PartName="/ppt/media/image31.jpeg" ContentType="image/jpe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5.png" ContentType="image/png"/>
  <Override PartName="/ppt/media/image27.png" ContentType="image/png"/>
  <Override PartName="/ppt/media/image28.png" ContentType="image/png"/>
  <Override PartName="/ppt/media/image29.png" ContentType="image/png"/>
  <Override PartName="/ppt/media/image30.jpeg" ContentType="image/jpeg"/>
  <Override PartName="/ppt/_rels/presentation.xml.rels" ContentType="application/vnd.openxmlformats-package.relationships+xml"/>
  <Override PartName="/_rels/.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US" sz="1800" spc="-1" strike="noStrike">
                <a:solidFill>
                  <a:srgbClr val="000000"/>
                </a:solidFill>
                <a:latin typeface="Calibri"/>
              </a:rPr>
              <a:t>Click to move the slide</a:t>
            </a:r>
            <a:endParaRPr b="0" lang="en-US" sz="1800" spc="-1" strike="noStrike">
              <a:solidFill>
                <a:srgbClr val="000000"/>
              </a:solidFill>
              <a:latin typeface="Calibri"/>
            </a:endParaRPr>
          </a:p>
        </p:txBody>
      </p:sp>
      <p:sp>
        <p:nvSpPr>
          <p:cNvPr id="83"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0">
              <a:buNone/>
            </a:pPr>
            <a:r>
              <a:rPr b="0" lang="vi-VN" sz="2000" spc="-1" strike="noStrike">
                <a:solidFill>
                  <a:srgbClr val="000000"/>
                </a:solidFill>
                <a:latin typeface="Arial"/>
              </a:rPr>
              <a:t>Click to edit the notes format</a:t>
            </a:r>
            <a:endParaRPr b="0" lang="vi-VN" sz="2000" spc="-1" strike="noStrike">
              <a:solidFill>
                <a:srgbClr val="000000"/>
              </a:solidFill>
              <a:latin typeface="Arial"/>
            </a:endParaRPr>
          </a:p>
        </p:txBody>
      </p:sp>
      <p:sp>
        <p:nvSpPr>
          <p:cNvPr id="84"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vi-VN" sz="1400" spc="-1" strike="noStrike">
                <a:solidFill>
                  <a:srgbClr val="000000"/>
                </a:solidFill>
                <a:latin typeface="Times New Roman"/>
              </a:rPr>
              <a:t>&lt;header&gt;</a:t>
            </a:r>
            <a:endParaRPr b="0" lang="vi-VN" sz="1400" spc="-1" strike="noStrike">
              <a:solidFill>
                <a:srgbClr val="000000"/>
              </a:solidFill>
              <a:latin typeface="Times New Roman"/>
            </a:endParaRPr>
          </a:p>
        </p:txBody>
      </p:sp>
      <p:sp>
        <p:nvSpPr>
          <p:cNvPr id="85" name="PlaceHolder 4"/>
          <p:cNvSpPr>
            <a:spLocks noGrp="1"/>
          </p:cNvSpPr>
          <p:nvPr>
            <p:ph type="dt" idx="7"/>
          </p:nvPr>
        </p:nvSpPr>
        <p:spPr>
          <a:xfrm>
            <a:off x="4278960" y="0"/>
            <a:ext cx="3280680" cy="534240"/>
          </a:xfrm>
          <a:prstGeom prst="rect">
            <a:avLst/>
          </a:prstGeom>
          <a:noFill/>
          <a:ln w="0">
            <a:noFill/>
          </a:ln>
        </p:spPr>
        <p:txBody>
          <a:bodyPr lIns="0" rIns="0" tIns="0" bIns="0" anchor="t">
            <a:noAutofit/>
          </a:bodyPr>
          <a:lstStyle>
            <a:lvl1pPr indent="0" algn="r">
              <a:buNone/>
              <a:defRPr b="0" lang="vi-VN" sz="1400" spc="-1" strike="noStrike">
                <a:solidFill>
                  <a:srgbClr val="000000"/>
                </a:solidFill>
                <a:latin typeface="Times New Roman"/>
              </a:defRPr>
            </a:lvl1pPr>
          </a:lstStyle>
          <a:p>
            <a:pPr indent="0" algn="r">
              <a:buNone/>
            </a:pPr>
            <a:r>
              <a:rPr b="0" lang="vi-VN" sz="1400" spc="-1" strike="noStrike">
                <a:solidFill>
                  <a:srgbClr val="000000"/>
                </a:solidFill>
                <a:latin typeface="Times New Roman"/>
              </a:rPr>
              <a:t>&lt;date/time&gt;</a:t>
            </a:r>
            <a:endParaRPr b="0" lang="vi-VN" sz="1400" spc="-1" strike="noStrike">
              <a:solidFill>
                <a:srgbClr val="000000"/>
              </a:solidFill>
              <a:latin typeface="Times New Roman"/>
            </a:endParaRPr>
          </a:p>
        </p:txBody>
      </p:sp>
      <p:sp>
        <p:nvSpPr>
          <p:cNvPr id="86" name="PlaceHolder 5"/>
          <p:cNvSpPr>
            <a:spLocks noGrp="1"/>
          </p:cNvSpPr>
          <p:nvPr>
            <p:ph type="ftr" idx="8"/>
          </p:nvPr>
        </p:nvSpPr>
        <p:spPr>
          <a:xfrm>
            <a:off x="0" y="10157400"/>
            <a:ext cx="3280680" cy="534240"/>
          </a:xfrm>
          <a:prstGeom prst="rect">
            <a:avLst/>
          </a:prstGeom>
          <a:noFill/>
          <a:ln w="0">
            <a:noFill/>
          </a:ln>
        </p:spPr>
        <p:txBody>
          <a:bodyPr lIns="0" rIns="0" tIns="0" bIns="0" anchor="b">
            <a:noAutofit/>
          </a:bodyPr>
          <a:lstStyle>
            <a:lvl1pPr indent="0">
              <a:buNone/>
              <a:defRPr b="0" lang="vi-VN" sz="1400" spc="-1" strike="noStrike">
                <a:solidFill>
                  <a:srgbClr val="000000"/>
                </a:solidFill>
                <a:latin typeface="Times New Roman"/>
              </a:defRPr>
            </a:lvl1pPr>
          </a:lstStyle>
          <a:p>
            <a:pPr indent="0">
              <a:buNone/>
            </a:pPr>
            <a:r>
              <a:rPr b="0" lang="vi-VN" sz="1400" spc="-1" strike="noStrike">
                <a:solidFill>
                  <a:srgbClr val="000000"/>
                </a:solidFill>
                <a:latin typeface="Times New Roman"/>
              </a:rPr>
              <a:t>&lt;footer&gt;</a:t>
            </a:r>
            <a:endParaRPr b="0" lang="vi-VN" sz="1400" spc="-1" strike="noStrike">
              <a:solidFill>
                <a:srgbClr val="000000"/>
              </a:solidFill>
              <a:latin typeface="Times New Roman"/>
            </a:endParaRPr>
          </a:p>
        </p:txBody>
      </p:sp>
      <p:sp>
        <p:nvSpPr>
          <p:cNvPr id="87" name="PlaceHolder 6"/>
          <p:cNvSpPr>
            <a:spLocks noGrp="1"/>
          </p:cNvSpPr>
          <p:nvPr>
            <p:ph type="sldNum" idx="9"/>
          </p:nvPr>
        </p:nvSpPr>
        <p:spPr>
          <a:xfrm>
            <a:off x="4278960" y="10157400"/>
            <a:ext cx="3280680" cy="534240"/>
          </a:xfrm>
          <a:prstGeom prst="rect">
            <a:avLst/>
          </a:prstGeom>
          <a:noFill/>
          <a:ln w="0">
            <a:noFill/>
          </a:ln>
        </p:spPr>
        <p:txBody>
          <a:bodyPr lIns="0" rIns="0" tIns="0" bIns="0" anchor="b">
            <a:noAutofit/>
          </a:bodyPr>
          <a:lstStyle>
            <a:lvl1pPr indent="0" algn="r">
              <a:buNone/>
              <a:defRPr b="0" lang="vi-VN" sz="1400" spc="-1" strike="noStrike">
                <a:solidFill>
                  <a:srgbClr val="000000"/>
                </a:solidFill>
                <a:latin typeface="Times New Roman"/>
              </a:defRPr>
            </a:lvl1pPr>
          </a:lstStyle>
          <a:p>
            <a:pPr indent="0" algn="r">
              <a:buNone/>
            </a:pPr>
            <a:fld id="{601A6DBE-E103-4043-8F28-0211955D750D}" type="slidenum">
              <a:rPr b="0" lang="vi-VN" sz="1400" spc="-1" strike="noStrike">
                <a:solidFill>
                  <a:srgbClr val="000000"/>
                </a:solidFill>
                <a:latin typeface="Times New Roman"/>
              </a:rPr>
              <a:t>&lt;number&gt;</a:t>
            </a:fld>
            <a:endParaRPr b="0" lang="vi-VN"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PlaceHolder 1"/>
          <p:cNvSpPr>
            <a:spLocks noGrp="1"/>
          </p:cNvSpPr>
          <p:nvPr>
            <p:ph type="sldImg"/>
          </p:nvPr>
        </p:nvSpPr>
        <p:spPr>
          <a:xfrm>
            <a:off x="685800" y="1143000"/>
            <a:ext cx="5486040" cy="3085920"/>
          </a:xfrm>
          <a:prstGeom prst="rect">
            <a:avLst/>
          </a:prstGeom>
          <a:ln w="0">
            <a:noFill/>
          </a:ln>
        </p:spPr>
      </p:sp>
      <p:sp>
        <p:nvSpPr>
          <p:cNvPr id="237"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vi-VN" sz="1800" spc="-1" strike="noStrike">
              <a:solidFill>
                <a:srgbClr val="000000"/>
              </a:solidFill>
              <a:latin typeface="Arial"/>
            </a:endParaRPr>
          </a:p>
        </p:txBody>
      </p:sp>
      <p:sp>
        <p:nvSpPr>
          <p:cNvPr id="238" name="PlaceHolder 3"/>
          <p:cNvSpPr>
            <a:spLocks noGrp="1"/>
          </p:cNvSpPr>
          <p:nvPr>
            <p:ph type="sldNum" idx="17"/>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85FA6E91-17E4-4A95-85A1-9F97EF2BAA08}" type="slidenum">
              <a:rPr b="0" lang="en-US" sz="1200" spc="-1" strike="noStrike">
                <a:solidFill>
                  <a:srgbClr val="000000"/>
                </a:solidFill>
                <a:latin typeface="Times New Roman"/>
              </a:rPr>
              <a:t>&lt;number&gt;</a:t>
            </a:fld>
            <a:endParaRPr b="0" lang="vi-VN" sz="1200" spc="-1" strike="noStrike">
              <a:solidFill>
                <a:srgbClr val="000000"/>
              </a:solidFill>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PlaceHolder 1"/>
          <p:cNvSpPr>
            <a:spLocks noGrp="1"/>
          </p:cNvSpPr>
          <p:nvPr>
            <p:ph type="sldImg"/>
          </p:nvPr>
        </p:nvSpPr>
        <p:spPr>
          <a:xfrm>
            <a:off x="685800" y="1143000"/>
            <a:ext cx="5486040" cy="3085920"/>
          </a:xfrm>
          <a:prstGeom prst="rect">
            <a:avLst/>
          </a:prstGeom>
          <a:ln w="0">
            <a:noFill/>
          </a:ln>
        </p:spPr>
      </p:sp>
      <p:sp>
        <p:nvSpPr>
          <p:cNvPr id="240"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vi-VN" sz="1800" spc="-1" strike="noStrike">
              <a:solidFill>
                <a:srgbClr val="000000"/>
              </a:solidFill>
              <a:latin typeface="Arial"/>
            </a:endParaRPr>
          </a:p>
        </p:txBody>
      </p:sp>
      <p:sp>
        <p:nvSpPr>
          <p:cNvPr id="241" name="PlaceHolder 3"/>
          <p:cNvSpPr>
            <a:spLocks noGrp="1"/>
          </p:cNvSpPr>
          <p:nvPr>
            <p:ph type="sldNum" idx="18"/>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D179FD1D-5AD9-4766-89FC-2F81DCA54CE5}" type="slidenum">
              <a:rPr b="0" lang="en-US" sz="1200" spc="-1" strike="noStrike">
                <a:solidFill>
                  <a:srgbClr val="000000"/>
                </a:solidFill>
                <a:latin typeface="Times New Roman"/>
              </a:rPr>
              <a:t>&lt;number&gt;</a:t>
            </a:fld>
            <a:endParaRPr b="0" lang="vi-VN" sz="1200" spc="-1" strike="noStrike">
              <a:solidFill>
                <a:srgbClr val="000000"/>
              </a:solidFill>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PlaceHolder 1"/>
          <p:cNvSpPr>
            <a:spLocks noGrp="1"/>
          </p:cNvSpPr>
          <p:nvPr>
            <p:ph type="sldImg"/>
          </p:nvPr>
        </p:nvSpPr>
        <p:spPr>
          <a:xfrm>
            <a:off x="685800" y="1143000"/>
            <a:ext cx="5486040" cy="3085920"/>
          </a:xfrm>
          <a:prstGeom prst="rect">
            <a:avLst/>
          </a:prstGeom>
          <a:ln w="0">
            <a:noFill/>
          </a:ln>
        </p:spPr>
      </p:sp>
      <p:sp>
        <p:nvSpPr>
          <p:cNvPr id="243"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vi-VN" sz="1800" spc="-1" strike="noStrike">
              <a:solidFill>
                <a:srgbClr val="000000"/>
              </a:solidFill>
              <a:latin typeface="Arial"/>
            </a:endParaRPr>
          </a:p>
        </p:txBody>
      </p:sp>
      <p:sp>
        <p:nvSpPr>
          <p:cNvPr id="244" name="PlaceHolder 3"/>
          <p:cNvSpPr>
            <a:spLocks noGrp="1"/>
          </p:cNvSpPr>
          <p:nvPr>
            <p:ph type="sldNum" idx="19"/>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9F6994AD-8C9D-4FEB-BABA-2871EED860EB}" type="slidenum">
              <a:rPr b="0" lang="en-US" sz="1200" spc="-1" strike="noStrike">
                <a:solidFill>
                  <a:srgbClr val="000000"/>
                </a:solidFill>
                <a:latin typeface="Times New Roman"/>
              </a:rPr>
              <a:t>&lt;number&gt;</a:t>
            </a:fld>
            <a:endParaRPr b="0" lang="vi-VN" sz="1200" spc="-1" strike="noStrike">
              <a:solidFill>
                <a:srgbClr val="000000"/>
              </a:solidFill>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PlaceHolder 1"/>
          <p:cNvSpPr>
            <a:spLocks noGrp="1"/>
          </p:cNvSpPr>
          <p:nvPr>
            <p:ph type="sldImg"/>
          </p:nvPr>
        </p:nvSpPr>
        <p:spPr>
          <a:xfrm>
            <a:off x="685800" y="1143000"/>
            <a:ext cx="5486040" cy="3085920"/>
          </a:xfrm>
          <a:prstGeom prst="rect">
            <a:avLst/>
          </a:prstGeom>
          <a:ln w="0">
            <a:noFill/>
          </a:ln>
        </p:spPr>
      </p:sp>
      <p:sp>
        <p:nvSpPr>
          <p:cNvPr id="246"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vi-VN" sz="1800" spc="-1" strike="noStrike">
              <a:solidFill>
                <a:srgbClr val="000000"/>
              </a:solidFill>
              <a:latin typeface="Arial"/>
            </a:endParaRPr>
          </a:p>
        </p:txBody>
      </p:sp>
      <p:sp>
        <p:nvSpPr>
          <p:cNvPr id="247" name="PlaceHolder 3"/>
          <p:cNvSpPr>
            <a:spLocks noGrp="1"/>
          </p:cNvSpPr>
          <p:nvPr>
            <p:ph type="sldNum" idx="20"/>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858556EC-028C-4995-9544-5FAC06CE462A}" type="slidenum">
              <a:rPr b="0" lang="en-US" sz="1200" spc="-1" strike="noStrike">
                <a:solidFill>
                  <a:srgbClr val="000000"/>
                </a:solidFill>
                <a:latin typeface="Times New Roman"/>
              </a:rPr>
              <a:t>&lt;number&gt;</a:t>
            </a:fld>
            <a:endParaRPr b="0" lang="vi-VN" sz="1200" spc="-1" strike="noStrike">
              <a:solidFill>
                <a:srgbClr val="000000"/>
              </a:solidFill>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PlaceHolder 1"/>
          <p:cNvSpPr>
            <a:spLocks noGrp="1"/>
          </p:cNvSpPr>
          <p:nvPr>
            <p:ph type="sldImg"/>
          </p:nvPr>
        </p:nvSpPr>
        <p:spPr>
          <a:xfrm>
            <a:off x="685800" y="1143000"/>
            <a:ext cx="5486040" cy="3085920"/>
          </a:xfrm>
          <a:prstGeom prst="rect">
            <a:avLst/>
          </a:prstGeom>
          <a:ln w="0">
            <a:noFill/>
          </a:ln>
        </p:spPr>
      </p:sp>
      <p:sp>
        <p:nvSpPr>
          <p:cNvPr id="249"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vi-VN" sz="1800" spc="-1" strike="noStrike">
              <a:solidFill>
                <a:srgbClr val="000000"/>
              </a:solidFill>
              <a:latin typeface="Arial"/>
            </a:endParaRPr>
          </a:p>
        </p:txBody>
      </p:sp>
      <p:sp>
        <p:nvSpPr>
          <p:cNvPr id="250" name="PlaceHolder 3"/>
          <p:cNvSpPr>
            <a:spLocks noGrp="1"/>
          </p:cNvSpPr>
          <p:nvPr>
            <p:ph type="sldNum" idx="21"/>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0F71BA82-23C4-48BE-8B36-30D5512870A9}" type="slidenum">
              <a:rPr b="0" lang="en-US" sz="1200" spc="-1" strike="noStrike">
                <a:solidFill>
                  <a:srgbClr val="000000"/>
                </a:solidFill>
                <a:latin typeface="Times New Roman"/>
              </a:rPr>
              <a:t>&lt;number&gt;</a:t>
            </a:fld>
            <a:endParaRPr b="0" lang="vi-VN" sz="1200" spc="-1" strike="noStrike">
              <a:solidFill>
                <a:srgbClr val="000000"/>
              </a:solidFill>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PlaceHolder 1"/>
          <p:cNvSpPr>
            <a:spLocks noGrp="1"/>
          </p:cNvSpPr>
          <p:nvPr>
            <p:ph type="sldImg"/>
          </p:nvPr>
        </p:nvSpPr>
        <p:spPr>
          <a:xfrm>
            <a:off x="685800" y="1143000"/>
            <a:ext cx="5486040" cy="3085920"/>
          </a:xfrm>
          <a:prstGeom prst="rect">
            <a:avLst/>
          </a:prstGeom>
          <a:ln w="0">
            <a:noFill/>
          </a:ln>
        </p:spPr>
      </p:sp>
      <p:sp>
        <p:nvSpPr>
          <p:cNvPr id="252"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vi-VN" sz="1800" spc="-1" strike="noStrike">
              <a:solidFill>
                <a:srgbClr val="000000"/>
              </a:solidFill>
              <a:latin typeface="Arial"/>
            </a:endParaRPr>
          </a:p>
        </p:txBody>
      </p:sp>
      <p:sp>
        <p:nvSpPr>
          <p:cNvPr id="253" name="PlaceHolder 3"/>
          <p:cNvSpPr>
            <a:spLocks noGrp="1"/>
          </p:cNvSpPr>
          <p:nvPr>
            <p:ph type="sldNum" idx="22"/>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99567F62-0EDC-4358-B8D6-FF68E594DF07}" type="slidenum">
              <a:rPr b="0" lang="en-US" sz="1200" spc="-1" strike="noStrike">
                <a:solidFill>
                  <a:srgbClr val="000000"/>
                </a:solidFill>
                <a:latin typeface="Times New Roman"/>
              </a:rPr>
              <a:t>&lt;number&gt;</a:t>
            </a:fld>
            <a:endParaRPr b="0" lang="vi-VN" sz="1200" spc="-1" strike="noStrike">
              <a:solidFill>
                <a:srgbClr val="000000"/>
              </a:solidFill>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PlaceHolder 1"/>
          <p:cNvSpPr>
            <a:spLocks noGrp="1"/>
          </p:cNvSpPr>
          <p:nvPr>
            <p:ph type="sldImg"/>
          </p:nvPr>
        </p:nvSpPr>
        <p:spPr>
          <a:xfrm>
            <a:off x="685800" y="1143000"/>
            <a:ext cx="5486040" cy="3085920"/>
          </a:xfrm>
          <a:prstGeom prst="rect">
            <a:avLst/>
          </a:prstGeom>
          <a:ln w="0">
            <a:noFill/>
          </a:ln>
        </p:spPr>
      </p:sp>
      <p:sp>
        <p:nvSpPr>
          <p:cNvPr id="255"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vi-VN" sz="1800" spc="-1" strike="noStrike">
              <a:solidFill>
                <a:srgbClr val="000000"/>
              </a:solidFill>
              <a:latin typeface="Arial"/>
            </a:endParaRPr>
          </a:p>
        </p:txBody>
      </p:sp>
      <p:sp>
        <p:nvSpPr>
          <p:cNvPr id="256" name="PlaceHolder 3"/>
          <p:cNvSpPr>
            <a:spLocks noGrp="1"/>
          </p:cNvSpPr>
          <p:nvPr>
            <p:ph type="sldNum" idx="23"/>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694445B8-09F7-4AE9-8E79-F67F2CDFE9E1}" type="slidenum">
              <a:rPr b="0" lang="en-US" sz="1200" spc="-1" strike="noStrike">
                <a:solidFill>
                  <a:srgbClr val="000000"/>
                </a:solidFill>
                <a:latin typeface="Times New Roman"/>
              </a:rPr>
              <a:t>&lt;number&gt;</a:t>
            </a:fld>
            <a:endParaRPr b="0" lang="vi-VN" sz="1200" spc="-1" strike="noStrike">
              <a:solidFill>
                <a:srgbClr val="000000"/>
              </a:solidFill>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PlaceHolder 1"/>
          <p:cNvSpPr>
            <a:spLocks noGrp="1"/>
          </p:cNvSpPr>
          <p:nvPr>
            <p:ph type="sldImg"/>
          </p:nvPr>
        </p:nvSpPr>
        <p:spPr>
          <a:xfrm>
            <a:off x="685800" y="1143000"/>
            <a:ext cx="5486040" cy="3085920"/>
          </a:xfrm>
          <a:prstGeom prst="rect">
            <a:avLst/>
          </a:prstGeom>
          <a:ln w="0">
            <a:noFill/>
          </a:ln>
        </p:spPr>
      </p:sp>
      <p:sp>
        <p:nvSpPr>
          <p:cNvPr id="216"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vi-VN" sz="1800" spc="-1" strike="noStrike">
              <a:solidFill>
                <a:srgbClr val="000000"/>
              </a:solidFill>
              <a:latin typeface="Arial"/>
            </a:endParaRPr>
          </a:p>
        </p:txBody>
      </p:sp>
      <p:sp>
        <p:nvSpPr>
          <p:cNvPr id="217"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39F838F7-913D-46FD-A0C5-AA06FCD1DECC}" type="slidenum">
              <a:rPr b="0" lang="en-US" sz="1200" spc="-1" strike="noStrike">
                <a:solidFill>
                  <a:srgbClr val="000000"/>
                </a:solidFill>
                <a:latin typeface="Times New Roman"/>
              </a:rPr>
              <a:t>&lt;number&gt;</a:t>
            </a:fld>
            <a:endParaRPr b="0" lang="vi-VN" sz="1200" spc="-1" strike="noStrike">
              <a:solidFill>
                <a:srgbClr val="000000"/>
              </a:solidFill>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PlaceHolder 1"/>
          <p:cNvSpPr>
            <a:spLocks noGrp="1"/>
          </p:cNvSpPr>
          <p:nvPr>
            <p:ph type="sldImg"/>
          </p:nvPr>
        </p:nvSpPr>
        <p:spPr>
          <a:xfrm>
            <a:off x="685800" y="1143000"/>
            <a:ext cx="5486040" cy="3085920"/>
          </a:xfrm>
          <a:prstGeom prst="rect">
            <a:avLst/>
          </a:prstGeom>
          <a:ln w="0">
            <a:noFill/>
          </a:ln>
        </p:spPr>
      </p:sp>
      <p:sp>
        <p:nvSpPr>
          <p:cNvPr id="219"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vi-VN" sz="1800" spc="-1" strike="noStrike">
              <a:solidFill>
                <a:srgbClr val="000000"/>
              </a:solidFill>
              <a:latin typeface="Arial"/>
            </a:endParaRPr>
          </a:p>
        </p:txBody>
      </p:sp>
      <p:sp>
        <p:nvSpPr>
          <p:cNvPr id="220"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13777542-ED5A-430C-851A-3A82ADE8BC69}" type="slidenum">
              <a:rPr b="0" lang="en-US" sz="1200" spc="-1" strike="noStrike">
                <a:solidFill>
                  <a:srgbClr val="000000"/>
                </a:solidFill>
                <a:latin typeface="Times New Roman"/>
              </a:rPr>
              <a:t>&lt;number&gt;</a:t>
            </a:fld>
            <a:endParaRPr b="0" lang="vi-VN" sz="1200" spc="-1" strike="noStrike">
              <a:solidFill>
                <a:srgbClr val="000000"/>
              </a:solidFill>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PlaceHolder 1"/>
          <p:cNvSpPr>
            <a:spLocks noGrp="1"/>
          </p:cNvSpPr>
          <p:nvPr>
            <p:ph type="sldImg"/>
          </p:nvPr>
        </p:nvSpPr>
        <p:spPr>
          <a:xfrm>
            <a:off x="685800" y="1143000"/>
            <a:ext cx="5486040" cy="3085920"/>
          </a:xfrm>
          <a:prstGeom prst="rect">
            <a:avLst/>
          </a:prstGeom>
          <a:ln w="0">
            <a:noFill/>
          </a:ln>
        </p:spPr>
      </p:sp>
      <p:sp>
        <p:nvSpPr>
          <p:cNvPr id="222"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vi-VN" sz="1800" spc="-1" strike="noStrike">
              <a:solidFill>
                <a:srgbClr val="000000"/>
              </a:solidFill>
              <a:latin typeface="Arial"/>
            </a:endParaRPr>
          </a:p>
        </p:txBody>
      </p:sp>
      <p:sp>
        <p:nvSpPr>
          <p:cNvPr id="223"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C395CF1B-E958-454C-890C-2BCC8CF3134F}" type="slidenum">
              <a:rPr b="0" lang="en-US" sz="1200" spc="-1" strike="noStrike">
                <a:solidFill>
                  <a:srgbClr val="000000"/>
                </a:solidFill>
                <a:latin typeface="Times New Roman"/>
              </a:rPr>
              <a:t>&lt;number&gt;</a:t>
            </a:fld>
            <a:endParaRPr b="0" lang="vi-VN" sz="1200" spc="-1" strike="noStrike">
              <a:solidFill>
                <a:srgbClr val="000000"/>
              </a:solid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PlaceHolder 1"/>
          <p:cNvSpPr>
            <a:spLocks noGrp="1"/>
          </p:cNvSpPr>
          <p:nvPr>
            <p:ph type="sldImg"/>
          </p:nvPr>
        </p:nvSpPr>
        <p:spPr>
          <a:xfrm>
            <a:off x="685800" y="1143000"/>
            <a:ext cx="5486040" cy="3085920"/>
          </a:xfrm>
          <a:prstGeom prst="rect">
            <a:avLst/>
          </a:prstGeom>
          <a:ln w="0">
            <a:noFill/>
          </a:ln>
        </p:spPr>
      </p:sp>
      <p:sp>
        <p:nvSpPr>
          <p:cNvPr id="225"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vi-VN" sz="1800" spc="-1" strike="noStrike">
              <a:solidFill>
                <a:srgbClr val="000000"/>
              </a:solidFill>
              <a:latin typeface="Arial"/>
            </a:endParaRPr>
          </a:p>
        </p:txBody>
      </p:sp>
      <p:sp>
        <p:nvSpPr>
          <p:cNvPr id="226" name="PlaceHolder 3"/>
          <p:cNvSpPr>
            <a:spLocks noGrp="1"/>
          </p:cNvSpPr>
          <p:nvPr>
            <p:ph type="sldNum" idx="13"/>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F36F975B-C13E-41DD-A332-4ADD0DCBCEB4}" type="slidenum">
              <a:rPr b="0" lang="en-US" sz="1200" spc="-1" strike="noStrike">
                <a:solidFill>
                  <a:srgbClr val="000000"/>
                </a:solidFill>
                <a:latin typeface="Times New Roman"/>
              </a:rPr>
              <a:t>&lt;number&gt;</a:t>
            </a:fld>
            <a:endParaRPr b="0" lang="vi-VN" sz="1200" spc="-1" strike="noStrike">
              <a:solidFill>
                <a:srgbClr val="000000"/>
              </a:solidFill>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PlaceHolder 1"/>
          <p:cNvSpPr>
            <a:spLocks noGrp="1"/>
          </p:cNvSpPr>
          <p:nvPr>
            <p:ph type="sldImg"/>
          </p:nvPr>
        </p:nvSpPr>
        <p:spPr>
          <a:xfrm>
            <a:off x="685800" y="1143000"/>
            <a:ext cx="5486040" cy="3085920"/>
          </a:xfrm>
          <a:prstGeom prst="rect">
            <a:avLst/>
          </a:prstGeom>
          <a:ln w="0">
            <a:noFill/>
          </a:ln>
        </p:spPr>
      </p:sp>
      <p:sp>
        <p:nvSpPr>
          <p:cNvPr id="228"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vi-VN" sz="1800" spc="-1" strike="noStrike">
              <a:solidFill>
                <a:srgbClr val="000000"/>
              </a:solidFill>
              <a:latin typeface="Arial"/>
            </a:endParaRPr>
          </a:p>
        </p:txBody>
      </p:sp>
      <p:sp>
        <p:nvSpPr>
          <p:cNvPr id="229" name="PlaceHolder 3"/>
          <p:cNvSpPr>
            <a:spLocks noGrp="1"/>
          </p:cNvSpPr>
          <p:nvPr>
            <p:ph type="sldNum" idx="14"/>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5525E2AF-42D6-4085-8533-BD40C7636EB4}" type="slidenum">
              <a:rPr b="0" lang="en-US" sz="1200" spc="-1" strike="noStrike">
                <a:solidFill>
                  <a:srgbClr val="000000"/>
                </a:solidFill>
                <a:latin typeface="Times New Roman"/>
              </a:rPr>
              <a:t>&lt;number&gt;</a:t>
            </a:fld>
            <a:endParaRPr b="0" lang="vi-VN" sz="1200" spc="-1" strike="noStrike">
              <a:solidFill>
                <a:srgbClr val="000000"/>
              </a:solidFill>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PlaceHolder 1"/>
          <p:cNvSpPr>
            <a:spLocks noGrp="1"/>
          </p:cNvSpPr>
          <p:nvPr>
            <p:ph type="sldImg"/>
          </p:nvPr>
        </p:nvSpPr>
        <p:spPr>
          <a:xfrm>
            <a:off x="685800" y="1143000"/>
            <a:ext cx="5486040" cy="3085920"/>
          </a:xfrm>
          <a:prstGeom prst="rect">
            <a:avLst/>
          </a:prstGeom>
          <a:ln w="0">
            <a:noFill/>
          </a:ln>
        </p:spPr>
      </p:sp>
      <p:sp>
        <p:nvSpPr>
          <p:cNvPr id="231"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vi-VN" sz="1800" spc="-1" strike="noStrike">
              <a:solidFill>
                <a:srgbClr val="000000"/>
              </a:solidFill>
              <a:latin typeface="Arial"/>
            </a:endParaRPr>
          </a:p>
        </p:txBody>
      </p:sp>
      <p:sp>
        <p:nvSpPr>
          <p:cNvPr id="232" name="PlaceHolder 3"/>
          <p:cNvSpPr>
            <a:spLocks noGrp="1"/>
          </p:cNvSpPr>
          <p:nvPr>
            <p:ph type="sldNum" idx="15"/>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32C471F6-9960-46DF-AFBD-A8769AB2E2CD}" type="slidenum">
              <a:rPr b="0" lang="en-US" sz="1200" spc="-1" strike="noStrike">
                <a:solidFill>
                  <a:srgbClr val="000000"/>
                </a:solidFill>
                <a:latin typeface="Times New Roman"/>
              </a:rPr>
              <a:t>&lt;number&gt;</a:t>
            </a:fld>
            <a:endParaRPr b="0" lang="vi-VN" sz="1200" spc="-1" strike="noStrike">
              <a:solidFill>
                <a:srgbClr val="000000"/>
              </a:solidFill>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PlaceHolder 1"/>
          <p:cNvSpPr>
            <a:spLocks noGrp="1"/>
          </p:cNvSpPr>
          <p:nvPr>
            <p:ph type="sldImg"/>
          </p:nvPr>
        </p:nvSpPr>
        <p:spPr>
          <a:xfrm>
            <a:off x="685800" y="1143000"/>
            <a:ext cx="5486040" cy="3085920"/>
          </a:xfrm>
          <a:prstGeom prst="rect">
            <a:avLst/>
          </a:prstGeom>
          <a:ln w="0">
            <a:noFill/>
          </a:ln>
        </p:spPr>
      </p:sp>
      <p:sp>
        <p:nvSpPr>
          <p:cNvPr id="234"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vi-VN" sz="1800" spc="-1" strike="noStrike">
              <a:solidFill>
                <a:srgbClr val="000000"/>
              </a:solidFill>
              <a:latin typeface="Arial"/>
            </a:endParaRPr>
          </a:p>
        </p:txBody>
      </p:sp>
      <p:sp>
        <p:nvSpPr>
          <p:cNvPr id="235" name="PlaceHolder 3"/>
          <p:cNvSpPr>
            <a:spLocks noGrp="1"/>
          </p:cNvSpPr>
          <p:nvPr>
            <p:ph type="sldNum" idx="16"/>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ACAA9322-7252-4F88-9918-72C49A92F53E}" type="slidenum">
              <a:rPr b="0" lang="en-US" sz="1200" spc="-1" strike="noStrike">
                <a:solidFill>
                  <a:srgbClr val="000000"/>
                </a:solidFill>
                <a:latin typeface="Times New Roman"/>
              </a:rPr>
              <a:t>&lt;number&gt;</a:t>
            </a:fld>
            <a:endParaRPr b="0" lang="vi-VN"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FD69F34E-6E8A-4600-BC68-3CA7C418B2FE}" type="slidenum">
              <a:t>&lt;#&gt;</a:t>
            </a:fld>
          </a:p>
        </p:txBody>
      </p:sp>
      <p:sp>
        <p:nvSpPr>
          <p:cNvPr id="4" name="PlaceHolder 3"/>
          <p:cNvSpPr>
            <a:spLocks noGrp="1"/>
          </p:cNvSpPr>
          <p:nvPr>
            <p:ph type="dt" idx="1"/>
          </p:nvPr>
        </p:nvSpPr>
        <p:spPr/>
        <p:txBody>
          <a:bodyPr/>
          <a:p>
            <a:r>
              <a:rPr lang="vi-VN"/>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C0D66CEC-6AF2-48C3-96E5-3E33F1953530}" type="slidenum">
              <a:t>&lt;#&gt;</a:t>
            </a:fld>
          </a:p>
        </p:txBody>
      </p:sp>
      <p:sp>
        <p:nvSpPr>
          <p:cNvPr id="7" name="PlaceHolder 6"/>
          <p:cNvSpPr>
            <a:spLocks noGrp="1"/>
          </p:cNvSpPr>
          <p:nvPr>
            <p:ph type="dt" idx="1"/>
          </p:nvPr>
        </p:nvSpPr>
        <p:spPr/>
        <p:txBody>
          <a:bodyPr/>
          <a:p>
            <a:r>
              <a:rPr lang="vi-VN"/>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F19F88EA-F9F0-460D-8DD7-72A7167A2FFF}" type="slidenum">
              <a:t>&lt;#&gt;</a:t>
            </a:fld>
          </a:p>
        </p:txBody>
      </p:sp>
      <p:sp>
        <p:nvSpPr>
          <p:cNvPr id="9" name="PlaceHolder 8"/>
          <p:cNvSpPr>
            <a:spLocks noGrp="1"/>
          </p:cNvSpPr>
          <p:nvPr>
            <p:ph type="dt" idx="1"/>
          </p:nvPr>
        </p:nvSpPr>
        <p:spPr/>
        <p:txBody>
          <a:bodyPr/>
          <a:p>
            <a:r>
              <a:rPr lang="vi-VN"/>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2279729C-AB3F-48F6-B158-94ED1BB35DD3}" type="slidenum">
              <a:t>&lt;#&gt;</a:t>
            </a:fld>
          </a:p>
        </p:txBody>
      </p:sp>
      <p:sp>
        <p:nvSpPr>
          <p:cNvPr id="11" name="PlaceHolder 10"/>
          <p:cNvSpPr>
            <a:spLocks noGrp="1"/>
          </p:cNvSpPr>
          <p:nvPr>
            <p:ph type="dt" idx="1"/>
          </p:nvPr>
        </p:nvSpPr>
        <p:spPr/>
        <p:txBody>
          <a:bodyPr/>
          <a:p>
            <a:r>
              <a:rPr lang="vi-VN"/>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F5E9DEF4-226B-4552-9C58-DF7B7794218E}" type="slidenum">
              <a:t>&lt;#&gt;</a:t>
            </a:fld>
          </a:p>
        </p:txBody>
      </p:sp>
      <p:sp>
        <p:nvSpPr>
          <p:cNvPr id="4" name="PlaceHolder 3"/>
          <p:cNvSpPr>
            <a:spLocks noGrp="1"/>
          </p:cNvSpPr>
          <p:nvPr>
            <p:ph type="dt" idx="4"/>
          </p:nvPr>
        </p:nvSpPr>
        <p:spPr/>
        <p:txBody>
          <a:bodyPr/>
          <a:p>
            <a:r>
              <a:rPr lang="vi-VN"/>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4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vi-VN" sz="3200" spc="-1" strike="noStrike">
              <a:solidFill>
                <a:srgbClr val="000000"/>
              </a:solidFill>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0844C99E-33D4-4E08-8136-29DC675355ED}" type="slidenum">
              <a:t>&lt;#&gt;</a:t>
            </a:fld>
          </a:p>
        </p:txBody>
      </p:sp>
      <p:sp>
        <p:nvSpPr>
          <p:cNvPr id="6" name="PlaceHolder 5"/>
          <p:cNvSpPr>
            <a:spLocks noGrp="1"/>
          </p:cNvSpPr>
          <p:nvPr>
            <p:ph type="dt" idx="4"/>
          </p:nvPr>
        </p:nvSpPr>
        <p:spPr/>
        <p:txBody>
          <a:bodyPr/>
          <a:p>
            <a:r>
              <a:rPr lang="vi-VN"/>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EE984EC6-5075-4BBF-9DA0-4F94BAB7E02A}" type="slidenum">
              <a:t>&lt;#&gt;</a:t>
            </a:fld>
          </a:p>
        </p:txBody>
      </p:sp>
      <p:sp>
        <p:nvSpPr>
          <p:cNvPr id="6" name="PlaceHolder 5"/>
          <p:cNvSpPr>
            <a:spLocks noGrp="1"/>
          </p:cNvSpPr>
          <p:nvPr>
            <p:ph type="dt" idx="4"/>
          </p:nvPr>
        </p:nvSpPr>
        <p:spPr/>
        <p:txBody>
          <a:bodyPr/>
          <a:p>
            <a:r>
              <a:rPr lang="vi-VN"/>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5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29AFD569-37F3-46F2-A394-4E652DA4672A}" type="slidenum">
              <a:t>&lt;#&gt;</a:t>
            </a:fld>
          </a:p>
        </p:txBody>
      </p:sp>
      <p:sp>
        <p:nvSpPr>
          <p:cNvPr id="7" name="PlaceHolder 6"/>
          <p:cNvSpPr>
            <a:spLocks noGrp="1"/>
          </p:cNvSpPr>
          <p:nvPr>
            <p:ph type="dt" idx="4"/>
          </p:nvPr>
        </p:nvSpPr>
        <p:spPr/>
        <p:txBody>
          <a:bodyPr/>
          <a:p>
            <a:r>
              <a:rPr lang="vi-VN"/>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26CC35F8-B920-4722-9C09-0EE3CB137A82}" type="slidenum">
              <a:t>&lt;#&gt;</a:t>
            </a:fld>
          </a:p>
        </p:txBody>
      </p:sp>
      <p:sp>
        <p:nvSpPr>
          <p:cNvPr id="5" name="PlaceHolder 4"/>
          <p:cNvSpPr>
            <a:spLocks noGrp="1"/>
          </p:cNvSpPr>
          <p:nvPr>
            <p:ph type="dt" idx="4"/>
          </p:nvPr>
        </p:nvSpPr>
        <p:spPr/>
        <p:txBody>
          <a:bodyPr/>
          <a:p>
            <a:r>
              <a:rPr lang="vi-VN"/>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vi-VN" sz="3200" spc="-1" strike="noStrike">
              <a:solidFill>
                <a:srgbClr val="000000"/>
              </a:solidFill>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02F88971-C24D-468A-A02C-F12B0C9E30E0}" type="slidenum">
              <a:t>&lt;#&gt;</a:t>
            </a:fld>
          </a:p>
        </p:txBody>
      </p:sp>
      <p:sp>
        <p:nvSpPr>
          <p:cNvPr id="5" name="PlaceHolder 4"/>
          <p:cNvSpPr>
            <a:spLocks noGrp="1"/>
          </p:cNvSpPr>
          <p:nvPr>
            <p:ph type="dt" idx="4"/>
          </p:nvPr>
        </p:nvSpPr>
        <p:spPr/>
        <p:txBody>
          <a:bodyPr/>
          <a:p>
            <a:r>
              <a:rPr lang="vi-VN"/>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B3E60869-9D5B-4036-A76A-3FB3B3F7D1F1}" type="slidenum">
              <a:t>&lt;#&gt;</a:t>
            </a:fld>
          </a:p>
        </p:txBody>
      </p:sp>
      <p:sp>
        <p:nvSpPr>
          <p:cNvPr id="8" name="PlaceHolder 7"/>
          <p:cNvSpPr>
            <a:spLocks noGrp="1"/>
          </p:cNvSpPr>
          <p:nvPr>
            <p:ph type="dt" idx="4"/>
          </p:nvPr>
        </p:nvSpPr>
        <p:spPr/>
        <p:txBody>
          <a:bodyPr/>
          <a:p>
            <a:r>
              <a:rPr lang="vi-V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vi-VN" sz="32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B28B1957-45A1-455F-AD29-FF93620F4E2A}" type="slidenum">
              <a:t>&lt;#&gt;</a:t>
            </a:fld>
          </a:p>
        </p:txBody>
      </p:sp>
      <p:sp>
        <p:nvSpPr>
          <p:cNvPr id="6" name="PlaceHolder 5"/>
          <p:cNvSpPr>
            <a:spLocks noGrp="1"/>
          </p:cNvSpPr>
          <p:nvPr>
            <p:ph type="dt" idx="1"/>
          </p:nvPr>
        </p:nvSpPr>
        <p:spPr/>
        <p:txBody>
          <a:bodyPr/>
          <a:p>
            <a:r>
              <a:rPr lang="vi-VN"/>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6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8E5AB9AA-43E9-4A61-A5FD-0A818CE3335D}" type="slidenum">
              <a:t>&lt;#&gt;</a:t>
            </a:fld>
          </a:p>
        </p:txBody>
      </p:sp>
      <p:sp>
        <p:nvSpPr>
          <p:cNvPr id="8" name="PlaceHolder 7"/>
          <p:cNvSpPr>
            <a:spLocks noGrp="1"/>
          </p:cNvSpPr>
          <p:nvPr>
            <p:ph type="dt" idx="4"/>
          </p:nvPr>
        </p:nvSpPr>
        <p:spPr/>
        <p:txBody>
          <a:bodyPr/>
          <a:p>
            <a:r>
              <a:rPr lang="vi-VN"/>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6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A0215606-ED07-4C15-A0DB-0347A7C88D16}" type="slidenum">
              <a:t>&lt;#&gt;</a:t>
            </a:fld>
          </a:p>
        </p:txBody>
      </p:sp>
      <p:sp>
        <p:nvSpPr>
          <p:cNvPr id="8" name="PlaceHolder 7"/>
          <p:cNvSpPr>
            <a:spLocks noGrp="1"/>
          </p:cNvSpPr>
          <p:nvPr>
            <p:ph type="dt" idx="4"/>
          </p:nvPr>
        </p:nvSpPr>
        <p:spPr/>
        <p:txBody>
          <a:bodyPr/>
          <a:p>
            <a:r>
              <a:rPr lang="vi-VN"/>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6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B3C8502D-1C83-4FB1-8F83-86A6A0B71FEA}" type="slidenum">
              <a:t>&lt;#&gt;</a:t>
            </a:fld>
          </a:p>
        </p:txBody>
      </p:sp>
      <p:sp>
        <p:nvSpPr>
          <p:cNvPr id="7" name="PlaceHolder 6"/>
          <p:cNvSpPr>
            <a:spLocks noGrp="1"/>
          </p:cNvSpPr>
          <p:nvPr>
            <p:ph type="dt" idx="4"/>
          </p:nvPr>
        </p:nvSpPr>
        <p:spPr/>
        <p:txBody>
          <a:bodyPr/>
          <a:p>
            <a:r>
              <a:rPr lang="vi-VN"/>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DF6583B0-96A8-48BC-8BB6-F2169B3C2581}" type="slidenum">
              <a:t>&lt;#&gt;</a:t>
            </a:fld>
          </a:p>
        </p:txBody>
      </p:sp>
      <p:sp>
        <p:nvSpPr>
          <p:cNvPr id="9" name="PlaceHolder 8"/>
          <p:cNvSpPr>
            <a:spLocks noGrp="1"/>
          </p:cNvSpPr>
          <p:nvPr>
            <p:ph type="dt" idx="4"/>
          </p:nvPr>
        </p:nvSpPr>
        <p:spPr/>
        <p:txBody>
          <a:bodyPr/>
          <a:p>
            <a:r>
              <a:rPr lang="vi-VN"/>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7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8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8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F9C5E43E-1AE2-4832-BF34-3BC853D885AC}" type="slidenum">
              <a:t>&lt;#&gt;</a:t>
            </a:fld>
          </a:p>
        </p:txBody>
      </p:sp>
      <p:sp>
        <p:nvSpPr>
          <p:cNvPr id="11" name="PlaceHolder 10"/>
          <p:cNvSpPr>
            <a:spLocks noGrp="1"/>
          </p:cNvSpPr>
          <p:nvPr>
            <p:ph type="dt" idx="4"/>
          </p:nvPr>
        </p:nvSpPr>
        <p:spPr/>
        <p:txBody>
          <a:bodyPr/>
          <a:p>
            <a:r>
              <a:rPr lang="vi-V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0B136E9C-3295-4094-B5D1-1CCEF0D9D899}" type="slidenum">
              <a:t>&lt;#&gt;</a:t>
            </a:fld>
          </a:p>
        </p:txBody>
      </p:sp>
      <p:sp>
        <p:nvSpPr>
          <p:cNvPr id="6" name="PlaceHolder 5"/>
          <p:cNvSpPr>
            <a:spLocks noGrp="1"/>
          </p:cNvSpPr>
          <p:nvPr>
            <p:ph type="dt" idx="1"/>
          </p:nvPr>
        </p:nvSpPr>
        <p:spPr/>
        <p:txBody>
          <a:bodyPr/>
          <a:p>
            <a:r>
              <a:rPr lang="vi-V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4ADEA70F-40DD-409F-A2A3-762E5E6E3D34}" type="slidenum">
              <a:t>&lt;#&gt;</a:t>
            </a:fld>
          </a:p>
        </p:txBody>
      </p:sp>
      <p:sp>
        <p:nvSpPr>
          <p:cNvPr id="7" name="PlaceHolder 6"/>
          <p:cNvSpPr>
            <a:spLocks noGrp="1"/>
          </p:cNvSpPr>
          <p:nvPr>
            <p:ph type="dt" idx="1"/>
          </p:nvPr>
        </p:nvSpPr>
        <p:spPr/>
        <p:txBody>
          <a:bodyPr/>
          <a:p>
            <a:r>
              <a:rPr lang="vi-VN"/>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98148EEC-094B-4712-912F-469559D040BC}" type="slidenum">
              <a:t>&lt;#&gt;</a:t>
            </a:fld>
          </a:p>
        </p:txBody>
      </p:sp>
      <p:sp>
        <p:nvSpPr>
          <p:cNvPr id="5" name="PlaceHolder 4"/>
          <p:cNvSpPr>
            <a:spLocks noGrp="1"/>
          </p:cNvSpPr>
          <p:nvPr>
            <p:ph type="dt" idx="1"/>
          </p:nvPr>
        </p:nvSpPr>
        <p:spPr/>
        <p:txBody>
          <a:bodyPr/>
          <a:p>
            <a:r>
              <a:rPr lang="vi-VN"/>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vi-VN" sz="3200" spc="-1" strike="noStrike">
              <a:solidFill>
                <a:srgbClr val="000000"/>
              </a:solidFill>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BB446680-4C21-4E4A-9DF6-14D8C92429AB}" type="slidenum">
              <a:t>&lt;#&gt;</a:t>
            </a:fld>
          </a:p>
        </p:txBody>
      </p:sp>
      <p:sp>
        <p:nvSpPr>
          <p:cNvPr id="5" name="PlaceHolder 4"/>
          <p:cNvSpPr>
            <a:spLocks noGrp="1"/>
          </p:cNvSpPr>
          <p:nvPr>
            <p:ph type="dt" idx="1"/>
          </p:nvPr>
        </p:nvSpPr>
        <p:spPr/>
        <p:txBody>
          <a:bodyPr/>
          <a:p>
            <a:r>
              <a:rPr lang="vi-VN"/>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2F096766-5100-4632-8B5C-D03DFAA96B57}" type="slidenum">
              <a:t>&lt;#&gt;</a:t>
            </a:fld>
          </a:p>
        </p:txBody>
      </p:sp>
      <p:sp>
        <p:nvSpPr>
          <p:cNvPr id="8" name="PlaceHolder 7"/>
          <p:cNvSpPr>
            <a:spLocks noGrp="1"/>
          </p:cNvSpPr>
          <p:nvPr>
            <p:ph type="dt" idx="1"/>
          </p:nvPr>
        </p:nvSpPr>
        <p:spPr/>
        <p:txBody>
          <a:bodyPr/>
          <a:p>
            <a:r>
              <a:rPr lang="vi-VN"/>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983BB9A6-EBBC-40E3-8DC1-9B288C51A910}" type="slidenum">
              <a:t>&lt;#&gt;</a:t>
            </a:fld>
          </a:p>
        </p:txBody>
      </p:sp>
      <p:sp>
        <p:nvSpPr>
          <p:cNvPr id="8" name="PlaceHolder 7"/>
          <p:cNvSpPr>
            <a:spLocks noGrp="1"/>
          </p:cNvSpPr>
          <p:nvPr>
            <p:ph type="dt" idx="1"/>
          </p:nvPr>
        </p:nvSpPr>
        <p:spPr/>
        <p:txBody>
          <a:bodyPr/>
          <a:p>
            <a:r>
              <a:rPr lang="vi-VN"/>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DBFF3B87-C827-4202-B205-CB01A3145F72}" type="slidenum">
              <a:t>&lt;#&gt;</a:t>
            </a:fld>
          </a:p>
        </p:txBody>
      </p:sp>
      <p:sp>
        <p:nvSpPr>
          <p:cNvPr id="8" name="PlaceHolder 7"/>
          <p:cNvSpPr>
            <a:spLocks noGrp="1"/>
          </p:cNvSpPr>
          <p:nvPr>
            <p:ph type="dt" idx="1"/>
          </p:nvPr>
        </p:nvSpPr>
        <p:spPr/>
        <p:txBody>
          <a:bodyPr/>
          <a:p>
            <a:r>
              <a:rPr lang="vi-VN"/>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a:noFill/>
          <a:ln w="0">
            <a:noFill/>
          </a:ln>
        </p:spPr>
        <p:txBody>
          <a:bodyPr anchor="b">
            <a:noAutofit/>
          </a:bodyPr>
          <a:p>
            <a:pPr indent="0" algn="ctr">
              <a:lnSpc>
                <a:spcPct val="90000"/>
              </a:lnSpc>
              <a:buNone/>
            </a:pPr>
            <a:r>
              <a:rPr b="0" lang="en-US" sz="6000" spc="-1" strike="noStrike">
                <a:solidFill>
                  <a:srgbClr val="000000"/>
                </a:solidFill>
                <a:latin typeface="Calibri Light"/>
              </a:rPr>
              <a:t>Click to edit Master title style</a:t>
            </a:r>
            <a:endParaRPr b="0" lang="en-US" sz="6000" spc="-1" strike="noStrike">
              <a:solidFill>
                <a:srgbClr val="000000"/>
              </a:solidFill>
              <a:latin typeface="Calibri"/>
            </a:endParaRPr>
          </a:p>
        </p:txBody>
      </p:sp>
      <p:sp>
        <p:nvSpPr>
          <p:cNvPr id="1" name="PlaceHolder 2"/>
          <p:cNvSpPr>
            <a:spLocks noGrp="1"/>
          </p:cNvSpPr>
          <p:nvPr>
            <p:ph type="dt" idx="1"/>
          </p:nvPr>
        </p:nvSpPr>
        <p:spPr>
          <a:xfrm>
            <a:off x="838080" y="6356520"/>
            <a:ext cx="2742840" cy="364680"/>
          </a:xfrm>
          <a:prstGeom prst="rect">
            <a:avLst/>
          </a:prstGeom>
          <a:noFill/>
          <a:ln w="0">
            <a:noFill/>
          </a:ln>
        </p:spPr>
        <p:txBody>
          <a:bodyPr anchor="ctr">
            <a:noAutofit/>
          </a:bodyPr>
          <a:lstStyle>
            <a:lvl1pPr indent="0">
              <a:lnSpc>
                <a:spcPct val="100000"/>
              </a:lnSpc>
              <a:buNone/>
              <a:defRPr b="0" lang="en-US" sz="1200" spc="-1" strike="noStrike">
                <a:solidFill>
                  <a:srgbClr val="8b8b8b"/>
                </a:solidFill>
                <a:latin typeface="Calibri"/>
              </a:defRPr>
            </a:lvl1pPr>
          </a:lstStyle>
          <a:p>
            <a:pPr indent="0">
              <a:lnSpc>
                <a:spcPct val="100000"/>
              </a:lnSpc>
              <a:buNone/>
            </a:pPr>
            <a:r>
              <a:rPr b="0" lang="en-US" sz="1200" spc="-1" strike="noStrike">
                <a:solidFill>
                  <a:srgbClr val="8b8b8b"/>
                </a:solidFill>
                <a:latin typeface="Calibri"/>
              </a:rPr>
              <a:t> </a:t>
            </a:r>
            <a:endParaRPr b="0" lang="vi-VN" sz="1200" spc="-1" strike="noStrike">
              <a:solidFill>
                <a:srgbClr val="000000"/>
              </a:solidFill>
              <a:latin typeface="Times New Roman"/>
            </a:endParaRPr>
          </a:p>
        </p:txBody>
      </p:sp>
      <p:sp>
        <p:nvSpPr>
          <p:cNvPr id="2" name="PlaceHolder 3"/>
          <p:cNvSpPr>
            <a:spLocks noGrp="1"/>
          </p:cNvSpPr>
          <p:nvPr>
            <p:ph type="ftr" idx="2"/>
          </p:nvPr>
        </p:nvSpPr>
        <p:spPr>
          <a:xfrm>
            <a:off x="4038480" y="6356520"/>
            <a:ext cx="4114440" cy="364680"/>
          </a:xfrm>
          <a:prstGeom prst="rect">
            <a:avLst/>
          </a:prstGeom>
          <a:noFill/>
          <a:ln w="0">
            <a:noFill/>
          </a:ln>
        </p:spPr>
        <p:txBody>
          <a:bodyPr anchor="ctr">
            <a:noAutofit/>
          </a:bodyPr>
          <a:lstStyle>
            <a:lvl1pPr indent="0" algn="ctr">
              <a:buNone/>
              <a:defRPr b="0" lang="vi-VN" sz="1400" spc="-1" strike="noStrike">
                <a:solidFill>
                  <a:srgbClr val="000000"/>
                </a:solidFill>
                <a:latin typeface="Times New Roman"/>
              </a:defRPr>
            </a:lvl1pPr>
          </a:lstStyle>
          <a:p>
            <a:pPr indent="0" algn="ctr">
              <a:buNone/>
            </a:pPr>
            <a:r>
              <a:rPr b="0" lang="vi-VN" sz="1400" spc="-1" strike="noStrike">
                <a:solidFill>
                  <a:srgbClr val="000000"/>
                </a:solidFill>
                <a:latin typeface="Times New Roman"/>
              </a:rPr>
              <a:t> </a:t>
            </a:r>
            <a:endParaRPr b="0" lang="vi-VN" sz="1400" spc="-1" strike="noStrike">
              <a:solidFill>
                <a:srgbClr val="000000"/>
              </a:solidFill>
              <a:latin typeface="Times New Roman"/>
            </a:endParaRPr>
          </a:p>
        </p:txBody>
      </p:sp>
      <p:sp>
        <p:nvSpPr>
          <p:cNvPr id="3" name="PlaceHolder 4"/>
          <p:cNvSpPr>
            <a:spLocks noGrp="1"/>
          </p:cNvSpPr>
          <p:nvPr>
            <p:ph type="sldNum" idx="3"/>
          </p:nvPr>
        </p:nvSpPr>
        <p:spPr>
          <a:xfrm>
            <a:off x="8610480" y="6356520"/>
            <a:ext cx="2742840" cy="364680"/>
          </a:xfrm>
          <a:prstGeom prst="rect">
            <a:avLst/>
          </a:prstGeom>
          <a:noFill/>
          <a:ln w="0">
            <a:noFill/>
          </a:ln>
        </p:spPr>
        <p:txBody>
          <a:bodyPr anchor="ctr">
            <a:noAutofit/>
          </a:bodyPr>
          <a:lstStyle>
            <a:lvl1pPr indent="0" algn="r">
              <a:lnSpc>
                <a:spcPct val="100000"/>
              </a:lnSpc>
              <a:buNone/>
              <a:defRPr b="0" lang="en-US" sz="1200" spc="-1" strike="noStrike">
                <a:solidFill>
                  <a:srgbClr val="8b8b8b"/>
                </a:solidFill>
                <a:latin typeface="Calibri"/>
              </a:defRPr>
            </a:lvl1pPr>
          </a:lstStyle>
          <a:p>
            <a:pPr indent="0" algn="r">
              <a:lnSpc>
                <a:spcPct val="100000"/>
              </a:lnSpc>
              <a:buNone/>
            </a:pPr>
            <a:fld id="{5F7AC152-8BF2-4FB8-8BA3-2DE6A41D3E79}" type="slidenum">
              <a:rPr b="0" lang="en-US" sz="1200" spc="-1" strike="noStrike">
                <a:solidFill>
                  <a:srgbClr val="8b8b8b"/>
                </a:solidFill>
                <a:latin typeface="Calibri"/>
              </a:rPr>
              <a:t>14</a:t>
            </a:fld>
            <a:endParaRPr b="0" lang="vi-VN" sz="1200" spc="-1" strike="noStrike">
              <a:solidFill>
                <a:srgbClr val="000000"/>
              </a:solidFill>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dt" idx="4"/>
          </p:nvPr>
        </p:nvSpPr>
        <p:spPr>
          <a:xfrm>
            <a:off x="838080" y="6356520"/>
            <a:ext cx="2742840" cy="364680"/>
          </a:xfrm>
          <a:prstGeom prst="rect">
            <a:avLst/>
          </a:prstGeom>
          <a:noFill/>
          <a:ln w="0">
            <a:noFill/>
          </a:ln>
        </p:spPr>
        <p:txBody>
          <a:bodyPr anchor="ctr">
            <a:noAutofit/>
          </a:bodyPr>
          <a:lstStyle>
            <a:lvl1pPr indent="0">
              <a:lnSpc>
                <a:spcPct val="100000"/>
              </a:lnSpc>
              <a:buNone/>
              <a:defRPr b="0" lang="en-US" sz="1200" spc="-1" strike="noStrike">
                <a:solidFill>
                  <a:srgbClr val="8b8b8b"/>
                </a:solidFill>
                <a:latin typeface="Calibri"/>
              </a:defRPr>
            </a:lvl1pPr>
          </a:lstStyle>
          <a:p>
            <a:pPr indent="0">
              <a:lnSpc>
                <a:spcPct val="100000"/>
              </a:lnSpc>
              <a:buNone/>
            </a:pPr>
            <a:r>
              <a:rPr b="0" lang="en-US" sz="1200" spc="-1" strike="noStrike">
                <a:solidFill>
                  <a:srgbClr val="8b8b8b"/>
                </a:solidFill>
                <a:latin typeface="Calibri"/>
              </a:rPr>
              <a:t>&lt;date/time&gt;</a:t>
            </a:r>
            <a:endParaRPr b="0" lang="vi-VN" sz="1200" spc="-1" strike="noStrike">
              <a:solidFill>
                <a:srgbClr val="000000"/>
              </a:solidFill>
              <a:latin typeface="Times New Roman"/>
            </a:endParaRPr>
          </a:p>
        </p:txBody>
      </p:sp>
      <p:sp>
        <p:nvSpPr>
          <p:cNvPr id="42" name="PlaceHolder 2"/>
          <p:cNvSpPr>
            <a:spLocks noGrp="1"/>
          </p:cNvSpPr>
          <p:nvPr>
            <p:ph type="ftr" idx="5"/>
          </p:nvPr>
        </p:nvSpPr>
        <p:spPr>
          <a:xfrm>
            <a:off x="4038480" y="6356520"/>
            <a:ext cx="4114440" cy="364680"/>
          </a:xfrm>
          <a:prstGeom prst="rect">
            <a:avLst/>
          </a:prstGeom>
          <a:noFill/>
          <a:ln w="0">
            <a:noFill/>
          </a:ln>
        </p:spPr>
        <p:txBody>
          <a:bodyPr anchor="ctr">
            <a:noAutofit/>
          </a:bodyPr>
          <a:lstStyle>
            <a:lvl1pPr indent="0" algn="ctr">
              <a:buNone/>
              <a:defRPr b="0" lang="vi-VN" sz="1400" spc="-1" strike="noStrike">
                <a:solidFill>
                  <a:srgbClr val="000000"/>
                </a:solidFill>
                <a:latin typeface="Times New Roman"/>
              </a:defRPr>
            </a:lvl1pPr>
          </a:lstStyle>
          <a:p>
            <a:pPr indent="0" algn="ctr">
              <a:buNone/>
            </a:pPr>
            <a:r>
              <a:rPr b="0" lang="vi-VN" sz="1400" spc="-1" strike="noStrike">
                <a:solidFill>
                  <a:srgbClr val="000000"/>
                </a:solidFill>
                <a:latin typeface="Times New Roman"/>
              </a:rPr>
              <a:t>&lt;footer&gt;</a:t>
            </a:r>
            <a:endParaRPr b="0" lang="vi-VN" sz="1400" spc="-1" strike="noStrike">
              <a:solidFill>
                <a:srgbClr val="000000"/>
              </a:solidFill>
              <a:latin typeface="Times New Roman"/>
            </a:endParaRPr>
          </a:p>
        </p:txBody>
      </p:sp>
      <p:sp>
        <p:nvSpPr>
          <p:cNvPr id="43" name="PlaceHolder 3"/>
          <p:cNvSpPr>
            <a:spLocks noGrp="1"/>
          </p:cNvSpPr>
          <p:nvPr>
            <p:ph type="sldNum" idx="6"/>
          </p:nvPr>
        </p:nvSpPr>
        <p:spPr>
          <a:xfrm>
            <a:off x="8610480" y="6356520"/>
            <a:ext cx="2742840" cy="364680"/>
          </a:xfrm>
          <a:prstGeom prst="rect">
            <a:avLst/>
          </a:prstGeom>
          <a:noFill/>
          <a:ln w="0">
            <a:noFill/>
          </a:ln>
        </p:spPr>
        <p:txBody>
          <a:bodyPr anchor="ctr">
            <a:noAutofit/>
          </a:bodyPr>
          <a:lstStyle>
            <a:lvl1pPr indent="0" algn="r">
              <a:lnSpc>
                <a:spcPct val="100000"/>
              </a:lnSpc>
              <a:buNone/>
              <a:defRPr b="0" lang="en-US" sz="1200" spc="-1" strike="noStrike">
                <a:solidFill>
                  <a:srgbClr val="8b8b8b"/>
                </a:solidFill>
                <a:latin typeface="Calibri"/>
              </a:defRPr>
            </a:lvl1pPr>
          </a:lstStyle>
          <a:p>
            <a:pPr indent="0" algn="r">
              <a:lnSpc>
                <a:spcPct val="100000"/>
              </a:lnSpc>
              <a:buNone/>
            </a:pPr>
            <a:fld id="{041DAA8A-AF77-43C5-9D91-CB09C3283F37}" type="slidenum">
              <a:rPr b="0" lang="en-US" sz="1200" spc="-1" strike="noStrike">
                <a:solidFill>
                  <a:srgbClr val="8b8b8b"/>
                </a:solidFill>
                <a:latin typeface="Calibri"/>
              </a:rPr>
              <a:t>&lt;number&gt;</a:t>
            </a:fld>
            <a:endParaRPr b="0" lang="vi-VN" sz="1200" spc="-1" strike="noStrike">
              <a:solidFill>
                <a:srgbClr val="000000"/>
              </a:solidFill>
              <a:latin typeface="Times New Roman"/>
            </a:endParaRPr>
          </a:p>
        </p:txBody>
      </p:sp>
      <p:sp>
        <p:nvSpPr>
          <p:cNvPr id="44"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45"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9.jpeg"/><Relationship Id="rId3" Type="http://schemas.openxmlformats.org/officeDocument/2006/relationships/image" Target="../media/image20.png"/><Relationship Id="rId4" Type="http://schemas.openxmlformats.org/officeDocument/2006/relationships/slideLayout" Target="../slideLayouts/slideLayout2.xml"/><Relationship Id="rId5"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9.jpeg"/><Relationship Id="rId3" Type="http://schemas.openxmlformats.org/officeDocument/2006/relationships/image" Target="../media/image21.png"/><Relationship Id="rId4" Type="http://schemas.openxmlformats.org/officeDocument/2006/relationships/slideLayout" Target="../slideLayouts/slideLayout2.xml"/><Relationship Id="rId5"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10.png"/><Relationship Id="rId3" Type="http://schemas.openxmlformats.org/officeDocument/2006/relationships/image" Target="../media/image22.png"/><Relationship Id="rId4" Type="http://schemas.openxmlformats.org/officeDocument/2006/relationships/slideLayout" Target="../slideLayouts/slideLayout2.xml"/><Relationship Id="rId5"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10.png"/><Relationship Id="rId3" Type="http://schemas.openxmlformats.org/officeDocument/2006/relationships/image" Target="../media/image23.png"/><Relationship Id="rId4" Type="http://schemas.openxmlformats.org/officeDocument/2006/relationships/slideLayout" Target="../slideLayouts/slideLayout2.xml"/><Relationship Id="rId5"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10.png"/><Relationship Id="rId3" Type="http://schemas.openxmlformats.org/officeDocument/2006/relationships/image" Target="../media/image24.png"/><Relationship Id="rId4" Type="http://schemas.openxmlformats.org/officeDocument/2006/relationships/slideLayout" Target="../slideLayouts/slideLayout2.xml"/><Relationship Id="rId5"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10.png"/><Relationship Id="rId3" Type="http://schemas.openxmlformats.org/officeDocument/2006/relationships/image" Target="../media/image25.png"/><Relationship Id="rId4" Type="http://schemas.openxmlformats.org/officeDocument/2006/relationships/slideLayout" Target="../slideLayouts/slideLayout2.xml"/><Relationship Id="rId5"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jpeg"/><Relationship Id="rId6" Type="http://schemas.openxmlformats.org/officeDocument/2006/relationships/image" Target="../media/image31.jpeg"/><Relationship Id="rId7"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6.png"/><Relationship Id="rId7" Type="http://schemas.openxmlformats.org/officeDocument/2006/relationships/image" Target="../media/image36.png"/><Relationship Id="rId8" Type="http://schemas.openxmlformats.org/officeDocument/2006/relationships/image" Target="../media/image36.png"/><Relationship Id="rId9" Type="http://schemas.openxmlformats.org/officeDocument/2006/relationships/image" Target="../media/image36.png"/><Relationship Id="rId10" Type="http://schemas.openxmlformats.org/officeDocument/2006/relationships/image" Target="../media/image36.png"/><Relationship Id="rId11" Type="http://schemas.openxmlformats.org/officeDocument/2006/relationships/image" Target="../media/image36.png"/><Relationship Id="rId12" Type="http://schemas.openxmlformats.org/officeDocument/2006/relationships/image" Target="../media/image36.png"/><Relationship Id="rId13"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37.jpeg"/><Relationship Id="rId2" Type="http://schemas.openxmlformats.org/officeDocument/2006/relationships/image" Target="../media/image38.png"/><Relationship Id="rId3" Type="http://schemas.openxmlformats.org/officeDocument/2006/relationships/slideLayout" Target="../slideLayouts/slideLayout13.xml"/><Relationship Id="rId4" Type="http://schemas.openxmlformats.org/officeDocument/2006/relationships/notesSlide" Target="../notesSlides/notesSlide18.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2.png"/><Relationship Id="rId3" Type="http://schemas.openxmlformats.org/officeDocument/2006/relationships/image" Target="../media/image2.png"/><Relationship Id="rId4" Type="http://schemas.openxmlformats.org/officeDocument/2006/relationships/image" Target="../media/image2.png"/><Relationship Id="rId5" Type="http://schemas.openxmlformats.org/officeDocument/2006/relationships/image" Target="../media/image2.png"/><Relationship Id="rId6" Type="http://schemas.openxmlformats.org/officeDocument/2006/relationships/image" Target="../media/image2.png"/><Relationship Id="rId7" Type="http://schemas.openxmlformats.org/officeDocument/2006/relationships/image" Target="../media/image2.png"/><Relationship Id="rId8" Type="http://schemas.openxmlformats.org/officeDocument/2006/relationships/image" Target="../media/image2.png"/><Relationship Id="rId9" Type="http://schemas.openxmlformats.org/officeDocument/2006/relationships/image" Target="../media/image2.png"/><Relationship Id="rId10" Type="http://schemas.openxmlformats.org/officeDocument/2006/relationships/image" Target="../media/image3.png"/><Relationship Id="rId11" Type="http://schemas.openxmlformats.org/officeDocument/2006/relationships/image" Target="../media/image4.png"/><Relationship Id="rId12" Type="http://schemas.openxmlformats.org/officeDocument/2006/relationships/image" Target="../media/image5.png"/><Relationship Id="rId13" Type="http://schemas.openxmlformats.org/officeDocument/2006/relationships/image" Target="../media/image6.png"/><Relationship Id="rId14" Type="http://schemas.openxmlformats.org/officeDocument/2006/relationships/slideLayout" Target="../slideLayouts/slideLayout2.xml"/>
</Relationships>
</file>

<file path=ppt/slides/_rels/slide3.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8.png"/><Relationship Id="rId3" Type="http://schemas.openxmlformats.org/officeDocument/2006/relationships/image" Target="../media/image9.jpeg"/><Relationship Id="rId4" Type="http://schemas.openxmlformats.org/officeDocument/2006/relationships/image" Target="../media/image10.png"/><Relationship Id="rId5" Type="http://schemas.openxmlformats.org/officeDocument/2006/relationships/slideLayout" Target="../slideLayouts/slideLayout2.xml"/><Relationship Id="rId6"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8.png"/><Relationship Id="rId3" Type="http://schemas.openxmlformats.org/officeDocument/2006/relationships/image" Target="../media/image11.png"/><Relationship Id="rId4" Type="http://schemas.openxmlformats.org/officeDocument/2006/relationships/slideLayout" Target="../slideLayouts/slideLayout2.xml"/><Relationship Id="rId5"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slideLayout" Target="../slideLayouts/slideLayout2.xml"/><Relationship Id="rId6"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slideLayout" Target="../slideLayouts/slideLayout2.xml"/><Relationship Id="rId6"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9.jpeg"/><Relationship Id="rId3" Type="http://schemas.openxmlformats.org/officeDocument/2006/relationships/image" Target="../media/image17.png"/><Relationship Id="rId4" Type="http://schemas.openxmlformats.org/officeDocument/2006/relationships/slideLayout" Target="../slideLayouts/slideLayout2.xml"/><Relationship Id="rId5"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9.jpeg"/><Relationship Id="rId3" Type="http://schemas.openxmlformats.org/officeDocument/2006/relationships/image" Target="../media/image18.png"/><Relationship Id="rId4" Type="http://schemas.openxmlformats.org/officeDocument/2006/relationships/slideLayout" Target="../slideLayouts/slideLayout2.xml"/><Relationship Id="rId5"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9.jpeg"/><Relationship Id="rId3" Type="http://schemas.openxmlformats.org/officeDocument/2006/relationships/image" Target="../media/image19.png"/><Relationship Id="rId4" Type="http://schemas.openxmlformats.org/officeDocument/2006/relationships/slideLayout" Target="../slideLayouts/slideLayout2.xml"/><Relationship Id="rId5"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8" name="TextBox 12"/>
          <p:cNvSpPr/>
          <p:nvPr/>
        </p:nvSpPr>
        <p:spPr>
          <a:xfrm>
            <a:off x="2520000" y="2281680"/>
            <a:ext cx="7369200" cy="155268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408240"/>
              </a:tabLst>
            </a:pPr>
            <a:r>
              <a:rPr b="0" lang="en-US" sz="9600" spc="-1" strike="noStrike">
                <a:solidFill>
                  <a:schemeClr val="accent1">
                    <a:lumMod val="60000"/>
                    <a:lumOff val="40000"/>
                  </a:schemeClr>
                </a:solidFill>
                <a:latin typeface="Aharoni"/>
              </a:rPr>
              <a:t>TEAM</a:t>
            </a:r>
            <a:r>
              <a:rPr b="0" lang="en-US" sz="9600" spc="-1" strike="noStrike">
                <a:solidFill>
                  <a:schemeClr val="accent1">
                    <a:lumMod val="60000"/>
                    <a:lumOff val="40000"/>
                  </a:schemeClr>
                </a:solidFill>
                <a:latin typeface="Berlin Sans FB Demi"/>
              </a:rPr>
              <a:t> AHHS</a:t>
            </a:r>
            <a:endParaRPr b="0" lang="vi-VN" sz="9600" spc="-1" strike="noStrike">
              <a:solidFill>
                <a:srgbClr val="000000"/>
              </a:solidFill>
              <a:highlight>
                <a:srgbClr val="ff4000"/>
              </a:highlight>
              <a:latin typeface="Arial"/>
            </a:endParaRPr>
          </a:p>
        </p:txBody>
      </p:sp>
      <p:sp>
        <p:nvSpPr>
          <p:cNvPr id="89" name="TextBox 14"/>
          <p:cNvSpPr/>
          <p:nvPr/>
        </p:nvSpPr>
        <p:spPr>
          <a:xfrm>
            <a:off x="1440000" y="720000"/>
            <a:ext cx="7835760" cy="130860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408240"/>
              </a:tabLst>
            </a:pPr>
            <a:r>
              <a:rPr b="0" lang="en-US" sz="4000" spc="-1" strike="noStrike">
                <a:solidFill>
                  <a:srgbClr val="e7e6e6"/>
                </a:solidFill>
                <a:latin typeface="Aharoni"/>
              </a:rPr>
              <a:t>Web Design And  Development</a:t>
            </a:r>
            <a:endParaRPr b="0" lang="vi-VN" sz="4000" spc="-1" strike="noStrike">
              <a:solidFill>
                <a:srgbClr val="000000"/>
              </a:solidFill>
              <a:highlight>
                <a:srgbClr val="ff4000"/>
              </a:highlight>
              <a:latin typeface="Arial"/>
            </a:endParaRPr>
          </a:p>
        </p:txBody>
      </p:sp>
      <p:sp>
        <p:nvSpPr>
          <p:cNvPr id="90" name="TextBox 16"/>
          <p:cNvSpPr/>
          <p:nvPr/>
        </p:nvSpPr>
        <p:spPr>
          <a:xfrm>
            <a:off x="7316640" y="841680"/>
            <a:ext cx="4923360" cy="118692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408240"/>
              </a:tabLst>
            </a:pPr>
            <a:r>
              <a:rPr b="0" lang="en-US" sz="3600" spc="-1" strike="noStrike">
                <a:solidFill>
                  <a:srgbClr val="e7e6e6"/>
                </a:solidFill>
                <a:latin typeface="Aharoni"/>
              </a:rPr>
              <a:t>Midterm – Dr.Richard </a:t>
            </a:r>
            <a:endParaRPr b="0" lang="vi-VN" sz="3600" spc="-1" strike="noStrike">
              <a:solidFill>
                <a:srgbClr val="000000"/>
              </a:solidFill>
              <a:highlight>
                <a:srgbClr val="ff4000"/>
              </a:highlight>
              <a:latin typeface="Arial"/>
            </a:endParaRPr>
          </a:p>
        </p:txBody>
      </p:sp>
      <p:sp>
        <p:nvSpPr>
          <p:cNvPr id="91" name="TextBox 26"/>
          <p:cNvSpPr/>
          <p:nvPr/>
        </p:nvSpPr>
        <p:spPr>
          <a:xfrm>
            <a:off x="720000" y="4457160"/>
            <a:ext cx="10980000" cy="184284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408240"/>
              </a:tabLst>
            </a:pPr>
            <a:r>
              <a:rPr b="0" lang="en-US" sz="11500" spc="-1" strike="noStrike">
                <a:solidFill>
                  <a:srgbClr val="8faadc"/>
                </a:solidFill>
                <a:latin typeface="Aharoni"/>
              </a:rPr>
              <a:t>BARBER SHOP</a:t>
            </a:r>
            <a:endParaRPr b="0" lang="vi-VN" sz="11500" spc="-1" strike="noStrike">
              <a:solidFill>
                <a:srgbClr val="000000"/>
              </a:solidFill>
              <a:highlight>
                <a:srgbClr val="ff4000"/>
              </a:highlight>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7" name="Picture 4" descr="Free Barber Shaving photo and picture"/>
          <p:cNvPicPr/>
          <p:nvPr/>
        </p:nvPicPr>
        <p:blipFill>
          <a:blip r:embed="rId1"/>
          <a:stretch/>
        </p:blipFill>
        <p:spPr>
          <a:xfrm>
            <a:off x="0" y="0"/>
            <a:ext cx="12191760" cy="6857640"/>
          </a:xfrm>
          <a:prstGeom prst="rect">
            <a:avLst/>
          </a:prstGeom>
          <a:ln w="0">
            <a:noFill/>
          </a:ln>
        </p:spPr>
      </p:pic>
      <p:sp>
        <p:nvSpPr>
          <p:cNvPr id="158" name="TextBox 1"/>
          <p:cNvSpPr/>
          <p:nvPr/>
        </p:nvSpPr>
        <p:spPr>
          <a:xfrm>
            <a:off x="5688720" y="627480"/>
            <a:ext cx="5969520" cy="191916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408240"/>
              </a:tabLst>
            </a:pPr>
            <a:r>
              <a:rPr b="0" lang="en-US" sz="2000" spc="-1" strike="noStrike">
                <a:solidFill>
                  <a:srgbClr val="ffc000"/>
                </a:solidFill>
                <a:latin typeface="Calibri"/>
              </a:rPr>
              <a:t>This page is dedicated to introducing our Barber shop. It includes our store's schedule and vision, an introduction to our professional staff, as well as the unique services that only BARBER offers. Additionally, we collaborate with major companies specialized in hair restoration products</a:t>
            </a:r>
            <a:endParaRPr b="0" lang="vi-VN" sz="2000" spc="-1" strike="noStrike">
              <a:solidFill>
                <a:srgbClr val="000000"/>
              </a:solidFill>
              <a:highlight>
                <a:srgbClr val="ff4000"/>
              </a:highlight>
              <a:latin typeface="Arial"/>
            </a:endParaRPr>
          </a:p>
        </p:txBody>
      </p:sp>
      <p:sp>
        <p:nvSpPr>
          <p:cNvPr id="159" name="Picture 4"/>
          <p:cNvSpPr/>
          <p:nvPr/>
        </p:nvSpPr>
        <p:spPr>
          <a:xfrm>
            <a:off x="735840" y="1320480"/>
            <a:ext cx="4217040" cy="4217040"/>
          </a:xfrm>
          <a:prstGeom prst="ellipse">
            <a:avLst/>
          </a:pr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vi-VN" sz="1800" spc="-1" strike="noStrike">
              <a:solidFill>
                <a:srgbClr val="000000"/>
              </a:solidFill>
              <a:highlight>
                <a:srgbClr val="ff4000"/>
              </a:highlight>
              <a:latin typeface="Arial"/>
            </a:endParaRPr>
          </a:p>
        </p:txBody>
      </p:sp>
      <p:pic>
        <p:nvPicPr>
          <p:cNvPr id="160" name="Picture 6" descr=""/>
          <p:cNvPicPr/>
          <p:nvPr/>
        </p:nvPicPr>
        <p:blipFill>
          <a:blip r:embed="rId3"/>
          <a:stretch/>
        </p:blipFill>
        <p:spPr>
          <a:xfrm>
            <a:off x="5401440" y="3193920"/>
            <a:ext cx="6415920" cy="278172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1" name="Picture 4" descr="Free Barber Shaving photo and picture"/>
          <p:cNvPicPr/>
          <p:nvPr/>
        </p:nvPicPr>
        <p:blipFill>
          <a:blip r:embed="rId1"/>
          <a:stretch/>
        </p:blipFill>
        <p:spPr>
          <a:xfrm>
            <a:off x="0" y="0"/>
            <a:ext cx="12191760" cy="6857640"/>
          </a:xfrm>
          <a:prstGeom prst="rect">
            <a:avLst/>
          </a:prstGeom>
          <a:ln w="0">
            <a:noFill/>
          </a:ln>
        </p:spPr>
      </p:pic>
      <p:sp>
        <p:nvSpPr>
          <p:cNvPr id="162" name="TextBox 1"/>
          <p:cNvSpPr/>
          <p:nvPr/>
        </p:nvSpPr>
        <p:spPr>
          <a:xfrm>
            <a:off x="5688720" y="627480"/>
            <a:ext cx="5969520" cy="191916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408240"/>
              </a:tabLst>
            </a:pPr>
            <a:r>
              <a:rPr b="0" lang="en-US" sz="2000" spc="-1" strike="noStrike">
                <a:solidFill>
                  <a:srgbClr val="ffc000"/>
                </a:solidFill>
                <a:latin typeface="Calibri"/>
              </a:rPr>
              <a:t>This page is dedicated to introducing our Barber shop. It includes our store's schedule and vision, an introduction to our professional staff, as well as the unique services that only BARBER offers. Additionally, we collaborate with major companies specialized in hair restoration products</a:t>
            </a:r>
            <a:endParaRPr b="0" lang="vi-VN" sz="2000" spc="-1" strike="noStrike">
              <a:solidFill>
                <a:srgbClr val="000000"/>
              </a:solidFill>
              <a:highlight>
                <a:srgbClr val="ff4000"/>
              </a:highlight>
              <a:latin typeface="Arial"/>
            </a:endParaRPr>
          </a:p>
        </p:txBody>
      </p:sp>
      <p:sp>
        <p:nvSpPr>
          <p:cNvPr id="163" name="Picture 4"/>
          <p:cNvSpPr/>
          <p:nvPr/>
        </p:nvSpPr>
        <p:spPr>
          <a:xfrm>
            <a:off x="735840" y="1320480"/>
            <a:ext cx="4217040" cy="4217040"/>
          </a:xfrm>
          <a:prstGeom prst="ellipse">
            <a:avLst/>
          </a:pr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vi-VN" sz="1800" spc="-1" strike="noStrike">
              <a:solidFill>
                <a:srgbClr val="000000"/>
              </a:solidFill>
              <a:highlight>
                <a:srgbClr val="ff4000"/>
              </a:highlight>
              <a:latin typeface="Arial"/>
            </a:endParaRPr>
          </a:p>
        </p:txBody>
      </p:sp>
      <p:pic>
        <p:nvPicPr>
          <p:cNvPr id="164" name="Picture 5" descr=""/>
          <p:cNvPicPr/>
          <p:nvPr/>
        </p:nvPicPr>
        <p:blipFill>
          <a:blip r:embed="rId3"/>
          <a:stretch/>
        </p:blipFill>
        <p:spPr>
          <a:xfrm>
            <a:off x="5688720" y="3193920"/>
            <a:ext cx="6121440" cy="215496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5" name="Picture 3" descr="Free Barber Shaving photo and picture"/>
          <p:cNvPicPr/>
          <p:nvPr/>
        </p:nvPicPr>
        <p:blipFill>
          <a:blip r:embed="rId1"/>
          <a:stretch/>
        </p:blipFill>
        <p:spPr>
          <a:xfrm>
            <a:off x="0" y="0"/>
            <a:ext cx="12191760" cy="6857640"/>
          </a:xfrm>
          <a:prstGeom prst="rect">
            <a:avLst/>
          </a:prstGeom>
          <a:ln w="0">
            <a:noFill/>
          </a:ln>
        </p:spPr>
      </p:pic>
      <p:sp>
        <p:nvSpPr>
          <p:cNvPr id="166" name="TextBox 1"/>
          <p:cNvSpPr/>
          <p:nvPr/>
        </p:nvSpPr>
        <p:spPr>
          <a:xfrm>
            <a:off x="5751720" y="564480"/>
            <a:ext cx="5413320" cy="161424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408240"/>
              </a:tabLst>
            </a:pPr>
            <a:r>
              <a:rPr b="0" lang="en-US" sz="2000" spc="-1" strike="noStrike">
                <a:solidFill>
                  <a:srgbClr val="ffc000"/>
                </a:solidFill>
                <a:latin typeface="Calibri"/>
              </a:rPr>
              <a:t>This is the page that helps customers get in touch with us. Here, you can fill in your name, email address, and any questions you may have. We have a dedicated team to answer the questions you send to us.</a:t>
            </a:r>
            <a:endParaRPr b="0" lang="vi-VN" sz="2000" spc="-1" strike="noStrike">
              <a:solidFill>
                <a:srgbClr val="000000"/>
              </a:solidFill>
              <a:highlight>
                <a:srgbClr val="ff4000"/>
              </a:highlight>
              <a:latin typeface="Arial"/>
            </a:endParaRPr>
          </a:p>
        </p:txBody>
      </p:sp>
      <p:sp>
        <p:nvSpPr>
          <p:cNvPr id="167" name="Picture 6"/>
          <p:cNvSpPr/>
          <p:nvPr/>
        </p:nvSpPr>
        <p:spPr>
          <a:xfrm>
            <a:off x="1179720" y="1776600"/>
            <a:ext cx="3391920" cy="3304800"/>
          </a:xfrm>
          <a:prstGeom prst="roundRect">
            <a:avLst>
              <a:gd name="adj" fmla="val 27010"/>
            </a:avLst>
          </a:pr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vi-VN" sz="1800" spc="-1" strike="noStrike">
              <a:solidFill>
                <a:srgbClr val="000000"/>
              </a:solidFill>
              <a:highlight>
                <a:srgbClr val="ff4000"/>
              </a:highlight>
              <a:latin typeface="Arial"/>
            </a:endParaRPr>
          </a:p>
        </p:txBody>
      </p:sp>
      <p:pic>
        <p:nvPicPr>
          <p:cNvPr id="168" name="Picture 5" descr=""/>
          <p:cNvPicPr/>
          <p:nvPr/>
        </p:nvPicPr>
        <p:blipFill>
          <a:blip r:embed="rId3"/>
          <a:stretch/>
        </p:blipFill>
        <p:spPr>
          <a:xfrm>
            <a:off x="5146920" y="2620440"/>
            <a:ext cx="6630480" cy="3458520"/>
          </a:xfrm>
          <a:prstGeom prst="rect">
            <a:avLst/>
          </a:prstGeom>
          <a:ln w="0">
            <a:noFill/>
          </a:ln>
        </p:spPr>
      </p:pic>
      <p:sp>
        <p:nvSpPr>
          <p:cNvPr id="169" name="Rectangle 6"/>
          <p:cNvSpPr/>
          <p:nvPr/>
        </p:nvSpPr>
        <p:spPr>
          <a:xfrm>
            <a:off x="5224680" y="4432680"/>
            <a:ext cx="1294920" cy="2581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408240"/>
              </a:tabLst>
            </a:pPr>
            <a:endParaRPr b="0" lang="en-US" sz="1800" spc="-1" strike="noStrike">
              <a:solidFill>
                <a:schemeClr val="lt1"/>
              </a:solidFill>
              <a:latin typeface="Calibri"/>
            </a:endParaRPr>
          </a:p>
        </p:txBody>
      </p:sp>
      <p:sp>
        <p:nvSpPr>
          <p:cNvPr id="170" name="Rectangle 7"/>
          <p:cNvSpPr/>
          <p:nvPr/>
        </p:nvSpPr>
        <p:spPr>
          <a:xfrm>
            <a:off x="5204880" y="4880160"/>
            <a:ext cx="1294920" cy="2581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408240"/>
              </a:tabLst>
            </a:pPr>
            <a:endParaRPr b="0" lang="en-US" sz="1800" spc="-1" strike="noStrike">
              <a:solidFill>
                <a:schemeClr val="lt1"/>
              </a:solidFill>
              <a:latin typeface="Calibri"/>
            </a:endParaRPr>
          </a:p>
        </p:txBody>
      </p:sp>
      <p:sp>
        <p:nvSpPr>
          <p:cNvPr id="171" name="Rectangle 8"/>
          <p:cNvSpPr/>
          <p:nvPr/>
        </p:nvSpPr>
        <p:spPr>
          <a:xfrm>
            <a:off x="5204880" y="5315760"/>
            <a:ext cx="2269080" cy="5860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408240"/>
              </a:tabLst>
            </a:pPr>
            <a:endParaRPr b="0" lang="en-US" sz="1800" spc="-1" strike="noStrike">
              <a:solidFill>
                <a:schemeClr val="lt1"/>
              </a:solidFill>
              <a:latin typeface="Calibri"/>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2" name="Picture 7" descr="Free Barber Shaving photo and picture"/>
          <p:cNvPicPr/>
          <p:nvPr/>
        </p:nvPicPr>
        <p:blipFill>
          <a:blip r:embed="rId1"/>
          <a:stretch/>
        </p:blipFill>
        <p:spPr>
          <a:xfrm>
            <a:off x="0" y="0"/>
            <a:ext cx="12191760" cy="6857640"/>
          </a:xfrm>
          <a:prstGeom prst="rect">
            <a:avLst/>
          </a:prstGeom>
          <a:ln w="0">
            <a:noFill/>
          </a:ln>
        </p:spPr>
      </p:pic>
      <p:sp>
        <p:nvSpPr>
          <p:cNvPr id="173" name="TextBox 9"/>
          <p:cNvSpPr/>
          <p:nvPr/>
        </p:nvSpPr>
        <p:spPr>
          <a:xfrm>
            <a:off x="5751720" y="564480"/>
            <a:ext cx="5413320" cy="100440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408240"/>
              </a:tabLst>
            </a:pPr>
            <a:r>
              <a:rPr b="0" lang="en-US" sz="2000" spc="-1" strike="noStrike">
                <a:solidFill>
                  <a:srgbClr val="ffc000"/>
                </a:solidFill>
                <a:latin typeface="Calibri"/>
              </a:rPr>
              <a:t>If you accidentally send the form without fill in your information then no worry we will give you a friendly reminder.</a:t>
            </a:r>
            <a:endParaRPr b="0" lang="vi-VN" sz="2000" spc="-1" strike="noStrike">
              <a:solidFill>
                <a:srgbClr val="000000"/>
              </a:solidFill>
              <a:highlight>
                <a:srgbClr val="ff4000"/>
              </a:highlight>
              <a:latin typeface="Arial"/>
            </a:endParaRPr>
          </a:p>
        </p:txBody>
      </p:sp>
      <p:sp>
        <p:nvSpPr>
          <p:cNvPr id="174" name="Picture 13"/>
          <p:cNvSpPr/>
          <p:nvPr/>
        </p:nvSpPr>
        <p:spPr>
          <a:xfrm>
            <a:off x="1179720" y="1776600"/>
            <a:ext cx="3391920" cy="3304800"/>
          </a:xfrm>
          <a:prstGeom prst="roundRect">
            <a:avLst>
              <a:gd name="adj" fmla="val 27010"/>
            </a:avLst>
          </a:pr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vi-VN" sz="1800" spc="-1" strike="noStrike">
              <a:solidFill>
                <a:srgbClr val="000000"/>
              </a:solidFill>
              <a:highlight>
                <a:srgbClr val="ff4000"/>
              </a:highlight>
              <a:latin typeface="Arial"/>
            </a:endParaRPr>
          </a:p>
        </p:txBody>
      </p:sp>
      <p:pic>
        <p:nvPicPr>
          <p:cNvPr id="175" name="" descr=""/>
          <p:cNvPicPr/>
          <p:nvPr/>
        </p:nvPicPr>
        <p:blipFill>
          <a:blip r:embed="rId3"/>
          <a:stretch/>
        </p:blipFill>
        <p:spPr>
          <a:xfrm>
            <a:off x="5040000" y="2088360"/>
            <a:ext cx="6811200" cy="367164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6" name="Picture 15" descr="Free Barber Shaving photo and picture"/>
          <p:cNvPicPr/>
          <p:nvPr/>
        </p:nvPicPr>
        <p:blipFill>
          <a:blip r:embed="rId1"/>
          <a:stretch/>
        </p:blipFill>
        <p:spPr>
          <a:xfrm>
            <a:off x="0" y="0"/>
            <a:ext cx="12191760" cy="6857640"/>
          </a:xfrm>
          <a:prstGeom prst="rect">
            <a:avLst/>
          </a:prstGeom>
          <a:ln w="0">
            <a:noFill/>
          </a:ln>
        </p:spPr>
      </p:pic>
      <p:sp>
        <p:nvSpPr>
          <p:cNvPr id="177" name="TextBox 17"/>
          <p:cNvSpPr/>
          <p:nvPr/>
        </p:nvSpPr>
        <p:spPr>
          <a:xfrm>
            <a:off x="5751720" y="564480"/>
            <a:ext cx="5413320" cy="69948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408240"/>
              </a:tabLst>
            </a:pPr>
            <a:r>
              <a:rPr b="0" lang="en-US" sz="2000" spc="-1" strike="noStrike">
                <a:solidFill>
                  <a:srgbClr val="ffc000"/>
                </a:solidFill>
                <a:latin typeface="Calibri"/>
              </a:rPr>
              <a:t>After send the information the client data will be logged into console.</a:t>
            </a:r>
            <a:endParaRPr b="0" lang="vi-VN" sz="2000" spc="-1" strike="noStrike">
              <a:solidFill>
                <a:srgbClr val="000000"/>
              </a:solidFill>
              <a:highlight>
                <a:srgbClr val="ff4000"/>
              </a:highlight>
              <a:latin typeface="Arial"/>
            </a:endParaRPr>
          </a:p>
        </p:txBody>
      </p:sp>
      <p:sp>
        <p:nvSpPr>
          <p:cNvPr id="178" name="Picture 16"/>
          <p:cNvSpPr/>
          <p:nvPr/>
        </p:nvSpPr>
        <p:spPr>
          <a:xfrm>
            <a:off x="1179720" y="1776600"/>
            <a:ext cx="3391920" cy="3304800"/>
          </a:xfrm>
          <a:prstGeom prst="roundRect">
            <a:avLst>
              <a:gd name="adj" fmla="val 27010"/>
            </a:avLst>
          </a:pr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vi-VN" sz="1800" spc="-1" strike="noStrike">
              <a:solidFill>
                <a:srgbClr val="000000"/>
              </a:solidFill>
              <a:highlight>
                <a:srgbClr val="ff4000"/>
              </a:highlight>
              <a:latin typeface="Arial"/>
            </a:endParaRPr>
          </a:p>
        </p:txBody>
      </p:sp>
      <p:pic>
        <p:nvPicPr>
          <p:cNvPr id="179" name="" descr=""/>
          <p:cNvPicPr/>
          <p:nvPr/>
        </p:nvPicPr>
        <p:blipFill>
          <a:blip r:embed="rId3"/>
          <a:stretch/>
        </p:blipFill>
        <p:spPr>
          <a:xfrm>
            <a:off x="4680000" y="2160000"/>
            <a:ext cx="7037280" cy="356508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0" name="Picture 3" descr="Free Barber Shaving photo and picture"/>
          <p:cNvPicPr/>
          <p:nvPr/>
        </p:nvPicPr>
        <p:blipFill>
          <a:blip r:embed="rId1"/>
          <a:stretch/>
        </p:blipFill>
        <p:spPr>
          <a:xfrm>
            <a:off x="0" y="0"/>
            <a:ext cx="12191760" cy="6857640"/>
          </a:xfrm>
          <a:prstGeom prst="rect">
            <a:avLst/>
          </a:prstGeom>
          <a:ln w="0">
            <a:noFill/>
          </a:ln>
        </p:spPr>
      </p:pic>
      <p:sp>
        <p:nvSpPr>
          <p:cNvPr id="181" name="TextBox 1"/>
          <p:cNvSpPr/>
          <p:nvPr/>
        </p:nvSpPr>
        <p:spPr>
          <a:xfrm>
            <a:off x="5751720" y="564480"/>
            <a:ext cx="5413320" cy="161424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408240"/>
              </a:tabLst>
            </a:pPr>
            <a:r>
              <a:rPr b="0" lang="en-US" sz="2000" spc="-1" strike="noStrike">
                <a:solidFill>
                  <a:srgbClr val="ffc000"/>
                </a:solidFill>
                <a:latin typeface="Calibri"/>
              </a:rPr>
              <a:t>This is the page that helps customers get in touch with us. Here, you can fill in your name, email address, and any questions you may have. We have a dedicated team to answer the questions you send to us.</a:t>
            </a:r>
            <a:endParaRPr b="0" lang="vi-VN" sz="2000" spc="-1" strike="noStrike">
              <a:solidFill>
                <a:srgbClr val="000000"/>
              </a:solidFill>
              <a:highlight>
                <a:srgbClr val="ff4000"/>
              </a:highlight>
              <a:latin typeface="Arial"/>
            </a:endParaRPr>
          </a:p>
        </p:txBody>
      </p:sp>
      <p:sp>
        <p:nvSpPr>
          <p:cNvPr id="182" name="Picture 6"/>
          <p:cNvSpPr/>
          <p:nvPr/>
        </p:nvSpPr>
        <p:spPr>
          <a:xfrm>
            <a:off x="1179720" y="1776600"/>
            <a:ext cx="3391920" cy="3304800"/>
          </a:xfrm>
          <a:prstGeom prst="roundRect">
            <a:avLst>
              <a:gd name="adj" fmla="val 27010"/>
            </a:avLst>
          </a:pr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vi-VN" sz="1800" spc="-1" strike="noStrike">
              <a:solidFill>
                <a:srgbClr val="000000"/>
              </a:solidFill>
              <a:highlight>
                <a:srgbClr val="ff4000"/>
              </a:highlight>
              <a:latin typeface="Arial"/>
            </a:endParaRPr>
          </a:p>
        </p:txBody>
      </p:sp>
      <p:pic>
        <p:nvPicPr>
          <p:cNvPr id="183" name="Picture 9" descr=""/>
          <p:cNvPicPr/>
          <p:nvPr/>
        </p:nvPicPr>
        <p:blipFill>
          <a:blip r:embed="rId3"/>
          <a:stretch/>
        </p:blipFill>
        <p:spPr>
          <a:xfrm>
            <a:off x="4964040" y="2760120"/>
            <a:ext cx="6901560" cy="3578400"/>
          </a:xfrm>
          <a:prstGeom prst="rect">
            <a:avLst/>
          </a:prstGeom>
          <a:ln w="0">
            <a:noFill/>
          </a:ln>
        </p:spPr>
      </p:pic>
      <p:sp>
        <p:nvSpPr>
          <p:cNvPr id="184" name="Rectangle 6"/>
          <p:cNvSpPr/>
          <p:nvPr/>
        </p:nvSpPr>
        <p:spPr>
          <a:xfrm>
            <a:off x="6407280" y="3550680"/>
            <a:ext cx="3054240" cy="15307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408240"/>
              </a:tabLst>
            </a:pPr>
            <a:endParaRPr b="0" lang="en-US" sz="1800" spc="-1" strike="noStrike">
              <a:solidFill>
                <a:schemeClr val="lt1"/>
              </a:solidFill>
              <a:latin typeface="Calibri"/>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5" name="Picture 12" descr=""/>
          <p:cNvPicPr/>
          <p:nvPr/>
        </p:nvPicPr>
        <p:blipFill>
          <a:blip r:embed="rId1">
            <a:lum bright="70000" contrast="-70000"/>
          </a:blip>
          <a:stretch/>
        </p:blipFill>
        <p:spPr>
          <a:xfrm rot="1004400">
            <a:off x="6322320" y="2540160"/>
            <a:ext cx="1944000" cy="1734120"/>
          </a:xfrm>
          <a:prstGeom prst="rect">
            <a:avLst/>
          </a:prstGeom>
          <a:ln w="0">
            <a:noFill/>
          </a:ln>
        </p:spPr>
      </p:pic>
      <p:pic>
        <p:nvPicPr>
          <p:cNvPr id="186" name="Picture 10" descr=""/>
          <p:cNvPicPr/>
          <p:nvPr/>
        </p:nvPicPr>
        <p:blipFill>
          <a:blip r:embed="rId2"/>
          <a:stretch/>
        </p:blipFill>
        <p:spPr>
          <a:xfrm rot="406200">
            <a:off x="8076960" y="36720"/>
            <a:ext cx="1179720" cy="1047240"/>
          </a:xfrm>
          <a:prstGeom prst="rect">
            <a:avLst/>
          </a:prstGeom>
          <a:ln w="0">
            <a:noFill/>
          </a:ln>
        </p:spPr>
      </p:pic>
      <p:sp>
        <p:nvSpPr>
          <p:cNvPr id="187" name="Picture 8"/>
          <p:cNvSpPr/>
          <p:nvPr/>
        </p:nvSpPr>
        <p:spPr>
          <a:xfrm rot="1287000">
            <a:off x="8679240" y="4843800"/>
            <a:ext cx="2123640" cy="2316960"/>
          </a:xfrm>
          <a:prstGeom prst="ellipse">
            <a:avLst/>
          </a:pr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vi-VN" sz="1800" spc="-1" strike="noStrike">
              <a:solidFill>
                <a:srgbClr val="000000"/>
              </a:solidFill>
              <a:highlight>
                <a:srgbClr val="ff4000"/>
              </a:highlight>
              <a:latin typeface="Arial"/>
            </a:endParaRPr>
          </a:p>
        </p:txBody>
      </p:sp>
      <p:pic>
        <p:nvPicPr>
          <p:cNvPr id="188" name="Picture 6" descr=""/>
          <p:cNvPicPr/>
          <p:nvPr/>
        </p:nvPicPr>
        <p:blipFill>
          <a:blip r:embed="rId4"/>
          <a:stretch/>
        </p:blipFill>
        <p:spPr>
          <a:xfrm>
            <a:off x="9997920" y="467280"/>
            <a:ext cx="2921760" cy="3012120"/>
          </a:xfrm>
          <a:prstGeom prst="rect">
            <a:avLst/>
          </a:prstGeom>
          <a:ln w="0">
            <a:noFill/>
          </a:ln>
        </p:spPr>
      </p:pic>
      <p:sp>
        <p:nvSpPr>
          <p:cNvPr id="189" name="TextBox 5"/>
          <p:cNvSpPr/>
          <p:nvPr/>
        </p:nvSpPr>
        <p:spPr>
          <a:xfrm>
            <a:off x="6365160" y="533160"/>
            <a:ext cx="493740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tabLst>
                <a:tab algn="l" pos="408240"/>
              </a:tabLst>
            </a:pPr>
            <a:r>
              <a:rPr b="0" lang="en-US" sz="1800" spc="-1" strike="noStrike">
                <a:solidFill>
                  <a:srgbClr val="000000"/>
                </a:solidFill>
                <a:latin typeface="Calibri"/>
              </a:rPr>
              <a:t>My idea and the result after I coded it are different.</a:t>
            </a:r>
            <a:endParaRPr b="0" lang="vi-VN" sz="1800" spc="-1" strike="noStrike">
              <a:solidFill>
                <a:srgbClr val="000000"/>
              </a:solidFill>
              <a:highlight>
                <a:srgbClr val="ff4000"/>
              </a:highlight>
              <a:latin typeface="Arial"/>
            </a:endParaRPr>
          </a:p>
        </p:txBody>
      </p:sp>
      <p:sp>
        <p:nvSpPr>
          <p:cNvPr id="190" name="TextBox 6"/>
          <p:cNvSpPr/>
          <p:nvPr/>
        </p:nvSpPr>
        <p:spPr>
          <a:xfrm>
            <a:off x="6341400" y="1099800"/>
            <a:ext cx="499536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408240"/>
              </a:tabLst>
            </a:pPr>
            <a:r>
              <a:rPr b="0" lang="en-US" sz="1800" spc="-1" strike="noStrike">
                <a:solidFill>
                  <a:srgbClr val="000000"/>
                </a:solidFill>
                <a:latin typeface="Calibri"/>
              </a:rPr>
              <a:t>Working with JavaScript is more difficult compared to HTML and CSS.</a:t>
            </a:r>
            <a:endParaRPr b="0" lang="vi-VN" sz="1800" spc="-1" strike="noStrike">
              <a:solidFill>
                <a:srgbClr val="000000"/>
              </a:solidFill>
              <a:highlight>
                <a:srgbClr val="ff4000"/>
              </a:highlight>
              <a:latin typeface="Arial"/>
            </a:endParaRPr>
          </a:p>
        </p:txBody>
      </p:sp>
      <p:sp>
        <p:nvSpPr>
          <p:cNvPr id="191" name="TextBox 7"/>
          <p:cNvSpPr/>
          <p:nvPr/>
        </p:nvSpPr>
        <p:spPr>
          <a:xfrm>
            <a:off x="6331320" y="1899000"/>
            <a:ext cx="499536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408240"/>
              </a:tabLst>
            </a:pPr>
            <a:r>
              <a:rPr b="0" lang="en-US" sz="1800" spc="-1" strike="noStrike">
                <a:solidFill>
                  <a:srgbClr val="000000"/>
                </a:solidFill>
                <a:latin typeface="Calibri"/>
              </a:rPr>
              <a:t>The images are moving back and forth.</a:t>
            </a:r>
            <a:endParaRPr b="0" lang="vi-VN" sz="1800" spc="-1" strike="noStrike">
              <a:solidFill>
                <a:srgbClr val="000000"/>
              </a:solidFill>
              <a:highlight>
                <a:srgbClr val="ff4000"/>
              </a:highlight>
              <a:latin typeface="Arial"/>
            </a:endParaRPr>
          </a:p>
        </p:txBody>
      </p:sp>
      <p:sp>
        <p:nvSpPr>
          <p:cNvPr id="192" name="TextBox 8"/>
          <p:cNvSpPr/>
          <p:nvPr/>
        </p:nvSpPr>
        <p:spPr>
          <a:xfrm>
            <a:off x="6331320" y="2465640"/>
            <a:ext cx="4995360" cy="91260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408240"/>
              </a:tabLst>
            </a:pPr>
            <a:r>
              <a:rPr b="0" lang="en-US" sz="1800" spc="-1" strike="noStrike">
                <a:solidFill>
                  <a:srgbClr val="1f1f1f"/>
                </a:solidFill>
                <a:latin typeface="Google Sans"/>
              </a:rPr>
              <a:t>Encounter difficulties with coding, design, hosting, or other technical aspects of the website.</a:t>
            </a:r>
            <a:endParaRPr b="0" lang="vi-VN" sz="1800" spc="-1" strike="noStrike">
              <a:solidFill>
                <a:srgbClr val="000000"/>
              </a:solidFill>
              <a:highlight>
                <a:srgbClr val="ff4000"/>
              </a:highlight>
              <a:latin typeface="Arial"/>
            </a:endParaRPr>
          </a:p>
        </p:txBody>
      </p:sp>
      <p:sp>
        <p:nvSpPr>
          <p:cNvPr id="193" name="TextBox 10"/>
          <p:cNvSpPr/>
          <p:nvPr/>
        </p:nvSpPr>
        <p:spPr>
          <a:xfrm>
            <a:off x="6331320" y="4167720"/>
            <a:ext cx="4995360" cy="91260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408240"/>
              </a:tabLst>
            </a:pPr>
            <a:r>
              <a:rPr b="0" lang="en-US" sz="1800" spc="-1" strike="noStrike">
                <a:solidFill>
                  <a:srgbClr val="1f1f1f"/>
                </a:solidFill>
                <a:latin typeface="Google Sans"/>
              </a:rPr>
              <a:t>I have consulted some resources on HTML, CSS, and W3Schools has been very helpful to me throughout this process.</a:t>
            </a:r>
            <a:endParaRPr b="0" lang="vi-VN" sz="1800" spc="-1" strike="noStrike">
              <a:solidFill>
                <a:srgbClr val="000000"/>
              </a:solidFill>
              <a:highlight>
                <a:srgbClr val="ff4000"/>
              </a:highlight>
              <a:latin typeface="Arial"/>
            </a:endParaRPr>
          </a:p>
        </p:txBody>
      </p:sp>
      <p:pic>
        <p:nvPicPr>
          <p:cNvPr id="194" name="Picture 2" descr=""/>
          <p:cNvPicPr/>
          <p:nvPr/>
        </p:nvPicPr>
        <p:blipFill>
          <a:blip r:embed="rId5"/>
          <a:stretch/>
        </p:blipFill>
        <p:spPr>
          <a:xfrm>
            <a:off x="1653120" y="467280"/>
            <a:ext cx="3833640" cy="2183760"/>
          </a:xfrm>
          <a:prstGeom prst="rect">
            <a:avLst/>
          </a:prstGeom>
          <a:ln w="0">
            <a:noFill/>
          </a:ln>
        </p:spPr>
      </p:pic>
      <p:sp>
        <p:nvSpPr>
          <p:cNvPr id="195" name="Picture 4"/>
          <p:cNvSpPr/>
          <p:nvPr/>
        </p:nvSpPr>
        <p:spPr>
          <a:xfrm>
            <a:off x="1229040" y="3111840"/>
            <a:ext cx="3717360" cy="3034800"/>
          </a:xfrm>
          <a:prstGeom prst="ellipse">
            <a:avLst/>
          </a:prstGeom>
          <a:blipFill rotWithShape="0">
            <a:blip r:embed="rId6"/>
            <a:srcRect/>
            <a:stretch/>
          </a:blipFill>
          <a:ln w="0">
            <a:noFill/>
          </a:ln>
        </p:spPr>
        <p:style>
          <a:lnRef idx="0"/>
          <a:fillRef idx="0"/>
          <a:effectRef idx="0"/>
          <a:fontRef idx="minor"/>
        </p:style>
        <p:txBody>
          <a:bodyPr lIns="90000" rIns="90000" tIns="45000" bIns="45000" anchor="t">
            <a:noAutofit/>
          </a:bodyPr>
          <a:p>
            <a:endParaRPr b="0" lang="vi-VN" sz="1800" spc="-1" strike="noStrike">
              <a:solidFill>
                <a:srgbClr val="000000"/>
              </a:solidFill>
              <a:highlight>
                <a:srgbClr val="ff4000"/>
              </a:highlight>
              <a:latin typeface="Arial"/>
            </a:endParaRPr>
          </a:p>
        </p:txBody>
      </p:sp>
      <p:cxnSp>
        <p:nvCxnSpPr>
          <p:cNvPr id="196" name="Straight Connector 12"/>
          <p:cNvCxnSpPr/>
          <p:nvPr/>
        </p:nvCxnSpPr>
        <p:spPr>
          <a:xfrm>
            <a:off x="6559560" y="3627720"/>
            <a:ext cx="4214520" cy="360"/>
          </a:xfrm>
          <a:prstGeom prst="straightConnector1">
            <a:avLst/>
          </a:prstGeom>
          <a:ln>
            <a:solidFill>
              <a:srgbClr val="00b050"/>
            </a:solidFill>
          </a:ln>
        </p:spPr>
      </p:cxn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7" name="Picture 12" descr=""/>
          <p:cNvPicPr/>
          <p:nvPr/>
        </p:nvPicPr>
        <p:blipFill>
          <a:blip r:embed="rId1"/>
          <a:stretch/>
        </p:blipFill>
        <p:spPr>
          <a:xfrm rot="1635600">
            <a:off x="548280" y="4990680"/>
            <a:ext cx="1680480" cy="1680480"/>
          </a:xfrm>
          <a:prstGeom prst="rect">
            <a:avLst/>
          </a:prstGeom>
          <a:ln w="0">
            <a:noFill/>
          </a:ln>
        </p:spPr>
      </p:pic>
      <p:pic>
        <p:nvPicPr>
          <p:cNvPr id="198" name="Picture 10" descr=""/>
          <p:cNvPicPr/>
          <p:nvPr/>
        </p:nvPicPr>
        <p:blipFill>
          <a:blip r:embed="rId2"/>
          <a:stretch/>
        </p:blipFill>
        <p:spPr>
          <a:xfrm rot="19615200">
            <a:off x="10352520" y="5459400"/>
            <a:ext cx="1056600" cy="1207800"/>
          </a:xfrm>
          <a:prstGeom prst="rect">
            <a:avLst/>
          </a:prstGeom>
          <a:ln w="0">
            <a:noFill/>
          </a:ln>
        </p:spPr>
      </p:pic>
      <p:pic>
        <p:nvPicPr>
          <p:cNvPr id="199" name="Picture 6" descr=""/>
          <p:cNvPicPr/>
          <p:nvPr/>
        </p:nvPicPr>
        <p:blipFill>
          <a:blip r:embed="rId3"/>
          <a:stretch/>
        </p:blipFill>
        <p:spPr>
          <a:xfrm>
            <a:off x="3888720" y="4223520"/>
            <a:ext cx="4413960" cy="2365200"/>
          </a:xfrm>
          <a:prstGeom prst="rect">
            <a:avLst/>
          </a:prstGeom>
          <a:ln w="0">
            <a:noFill/>
          </a:ln>
        </p:spPr>
      </p:pic>
      <p:pic>
        <p:nvPicPr>
          <p:cNvPr id="200" name="Picture 2" descr=""/>
          <p:cNvPicPr/>
          <p:nvPr/>
        </p:nvPicPr>
        <p:blipFill>
          <a:blip r:embed="rId4"/>
          <a:stretch/>
        </p:blipFill>
        <p:spPr>
          <a:xfrm>
            <a:off x="4816080" y="89280"/>
            <a:ext cx="2559600" cy="2365200"/>
          </a:xfrm>
          <a:prstGeom prst="rect">
            <a:avLst/>
          </a:prstGeom>
          <a:ln w="0">
            <a:noFill/>
          </a:ln>
        </p:spPr>
      </p:pic>
      <p:sp>
        <p:nvSpPr>
          <p:cNvPr id="201" name="TextBox 2"/>
          <p:cNvSpPr/>
          <p:nvPr/>
        </p:nvSpPr>
        <p:spPr>
          <a:xfrm>
            <a:off x="608040" y="1891080"/>
            <a:ext cx="5487840" cy="422676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408240"/>
              </a:tabLst>
            </a:pPr>
            <a:r>
              <a:rPr b="0" lang="en-US" sz="1600" spc="-1" strike="noStrike">
                <a:solidFill>
                  <a:srgbClr val="000000"/>
                </a:solidFill>
                <a:latin typeface="Calibri"/>
              </a:rPr>
              <a:t>Planning ahead: Before starting to create a website, plan out the content, design, and necessary features. This helps save time and effort during the development process.</a:t>
            </a:r>
            <a:endParaRPr b="0" lang="vi-VN" sz="1600" spc="-1" strike="noStrike">
              <a:solidFill>
                <a:srgbClr val="000000"/>
              </a:solidFill>
              <a:highlight>
                <a:srgbClr val="ff4000"/>
              </a:highlight>
              <a:latin typeface="Arial"/>
            </a:endParaRPr>
          </a:p>
          <a:p>
            <a:pPr>
              <a:lnSpc>
                <a:spcPct val="100000"/>
              </a:lnSpc>
              <a:tabLst>
                <a:tab algn="l" pos="408240"/>
              </a:tabLst>
            </a:pPr>
            <a:endParaRPr b="0" lang="vi-VN" sz="1600" spc="-1" strike="noStrike">
              <a:solidFill>
                <a:srgbClr val="000000"/>
              </a:solidFill>
              <a:highlight>
                <a:srgbClr val="ff4000"/>
              </a:highlight>
              <a:latin typeface="Arial"/>
            </a:endParaRPr>
          </a:p>
          <a:p>
            <a:pPr>
              <a:lnSpc>
                <a:spcPct val="100000"/>
              </a:lnSpc>
              <a:tabLst>
                <a:tab algn="l" pos="408240"/>
              </a:tabLst>
            </a:pPr>
            <a:r>
              <a:rPr b="0" lang="en-US" sz="1600" spc="-1" strike="noStrike">
                <a:solidFill>
                  <a:srgbClr val="000000"/>
                </a:solidFill>
                <a:latin typeface="Calibri"/>
              </a:rPr>
              <a:t>Simplicity in design: A simple design makes your website easy to read, search, and optimize loading speed. It also helps reduce errors and increase stability for your website.</a:t>
            </a:r>
            <a:endParaRPr b="0" lang="vi-VN" sz="1600" spc="-1" strike="noStrike">
              <a:solidFill>
                <a:srgbClr val="000000"/>
              </a:solidFill>
              <a:highlight>
                <a:srgbClr val="ff4000"/>
              </a:highlight>
              <a:latin typeface="Arial"/>
            </a:endParaRPr>
          </a:p>
          <a:p>
            <a:pPr>
              <a:lnSpc>
                <a:spcPct val="100000"/>
              </a:lnSpc>
              <a:tabLst>
                <a:tab algn="l" pos="408240"/>
              </a:tabLst>
            </a:pPr>
            <a:endParaRPr b="0" lang="vi-VN" sz="1600" spc="-1" strike="noStrike">
              <a:solidFill>
                <a:srgbClr val="000000"/>
              </a:solidFill>
              <a:highlight>
                <a:srgbClr val="ff4000"/>
              </a:highlight>
              <a:latin typeface="Arial"/>
            </a:endParaRPr>
          </a:p>
          <a:p>
            <a:pPr>
              <a:lnSpc>
                <a:spcPct val="100000"/>
              </a:lnSpc>
              <a:tabLst>
                <a:tab algn="l" pos="408240"/>
              </a:tabLst>
            </a:pPr>
            <a:r>
              <a:rPr b="0" lang="en-US" sz="1600" spc="-1" strike="noStrike">
                <a:solidFill>
                  <a:srgbClr val="000000"/>
                </a:solidFill>
                <a:latin typeface="Calibri"/>
              </a:rPr>
              <a:t>Responsive design: Design must be able to adapt to different devices, from desktop computers to mobile phones and tablets. Therefore, make sure your website is designed to fit all types of devices.</a:t>
            </a:r>
            <a:endParaRPr b="0" lang="vi-VN" sz="1600" spc="-1" strike="noStrike">
              <a:solidFill>
                <a:srgbClr val="000000"/>
              </a:solidFill>
              <a:highlight>
                <a:srgbClr val="ff4000"/>
              </a:highlight>
              <a:latin typeface="Arial"/>
            </a:endParaRPr>
          </a:p>
          <a:p>
            <a:pPr>
              <a:lnSpc>
                <a:spcPct val="100000"/>
              </a:lnSpc>
              <a:tabLst>
                <a:tab algn="l" pos="408240"/>
              </a:tabLst>
            </a:pPr>
            <a:endParaRPr b="0" lang="vi-VN" sz="1600" spc="-1" strike="noStrike">
              <a:solidFill>
                <a:srgbClr val="000000"/>
              </a:solidFill>
              <a:highlight>
                <a:srgbClr val="ff4000"/>
              </a:highlight>
              <a:latin typeface="Arial"/>
            </a:endParaRPr>
          </a:p>
          <a:p>
            <a:pPr>
              <a:lnSpc>
                <a:spcPct val="100000"/>
              </a:lnSpc>
              <a:tabLst>
                <a:tab algn="l" pos="408240"/>
              </a:tabLst>
            </a:pPr>
            <a:r>
              <a:rPr b="0" lang="en-US" sz="1600" spc="-1" strike="noStrike">
                <a:solidFill>
                  <a:srgbClr val="000000"/>
                </a:solidFill>
                <a:latin typeface="Calibri"/>
              </a:rPr>
              <a:t>SEO optimization: SEO optimization helps your website be easily found on search engines such as Google, Bing, Yahoo, etc. This ensures that your website is seen by more people.</a:t>
            </a:r>
            <a:endParaRPr b="0" lang="vi-VN" sz="1600" spc="-1" strike="noStrike">
              <a:solidFill>
                <a:srgbClr val="000000"/>
              </a:solidFill>
              <a:highlight>
                <a:srgbClr val="ff4000"/>
              </a:highlight>
              <a:latin typeface="Arial"/>
            </a:endParaRPr>
          </a:p>
          <a:p>
            <a:pPr>
              <a:lnSpc>
                <a:spcPct val="100000"/>
              </a:lnSpc>
              <a:tabLst>
                <a:tab algn="l" pos="408240"/>
              </a:tabLst>
            </a:pPr>
            <a:endParaRPr b="0" lang="vi-VN" sz="1600" spc="-1" strike="noStrike">
              <a:solidFill>
                <a:srgbClr val="000000"/>
              </a:solidFill>
              <a:highlight>
                <a:srgbClr val="ff4000"/>
              </a:highlight>
              <a:latin typeface="Arial"/>
            </a:endParaRPr>
          </a:p>
        </p:txBody>
      </p:sp>
      <p:sp>
        <p:nvSpPr>
          <p:cNvPr id="202" name="TextBox 3"/>
          <p:cNvSpPr/>
          <p:nvPr/>
        </p:nvSpPr>
        <p:spPr>
          <a:xfrm>
            <a:off x="6720480" y="1891080"/>
            <a:ext cx="5214240" cy="422676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408240"/>
              </a:tabLst>
            </a:pPr>
            <a:r>
              <a:rPr b="0" lang="en-US" sz="1600" spc="-1" strike="noStrike">
                <a:solidFill>
                  <a:srgbClr val="000000"/>
                </a:solidFill>
                <a:latin typeface="Calibri"/>
              </a:rPr>
              <a:t>Maintenance and management: Websites need to be regularly maintained and managed to ensure stability and optimal operation.</a:t>
            </a:r>
            <a:endParaRPr b="0" lang="vi-VN" sz="1600" spc="-1" strike="noStrike">
              <a:solidFill>
                <a:srgbClr val="000000"/>
              </a:solidFill>
              <a:highlight>
                <a:srgbClr val="ff4000"/>
              </a:highlight>
              <a:latin typeface="Arial"/>
            </a:endParaRPr>
          </a:p>
          <a:p>
            <a:pPr>
              <a:lnSpc>
                <a:spcPct val="100000"/>
              </a:lnSpc>
              <a:tabLst>
                <a:tab algn="l" pos="408240"/>
              </a:tabLst>
            </a:pPr>
            <a:endParaRPr b="0" lang="vi-VN" sz="1600" spc="-1" strike="noStrike">
              <a:solidFill>
                <a:srgbClr val="000000"/>
              </a:solidFill>
              <a:highlight>
                <a:srgbClr val="ff4000"/>
              </a:highlight>
              <a:latin typeface="Arial"/>
            </a:endParaRPr>
          </a:p>
          <a:p>
            <a:pPr>
              <a:lnSpc>
                <a:spcPct val="100000"/>
              </a:lnSpc>
              <a:tabLst>
                <a:tab algn="l" pos="408240"/>
              </a:tabLst>
            </a:pPr>
            <a:r>
              <a:rPr b="0" lang="en-US" sz="1600" spc="-1" strike="noStrike">
                <a:solidFill>
                  <a:srgbClr val="000000"/>
                </a:solidFill>
                <a:latin typeface="Calibri"/>
              </a:rPr>
              <a:t>Continuous updates: Keep updating the content and features of your website regularly to ensure that it is up-to-date and meets the needs of users.</a:t>
            </a:r>
            <a:endParaRPr b="0" lang="vi-VN" sz="1600" spc="-1" strike="noStrike">
              <a:solidFill>
                <a:srgbClr val="000000"/>
              </a:solidFill>
              <a:highlight>
                <a:srgbClr val="ff4000"/>
              </a:highlight>
              <a:latin typeface="Arial"/>
            </a:endParaRPr>
          </a:p>
          <a:p>
            <a:pPr>
              <a:lnSpc>
                <a:spcPct val="100000"/>
              </a:lnSpc>
              <a:tabLst>
                <a:tab algn="l" pos="408240"/>
              </a:tabLst>
            </a:pPr>
            <a:endParaRPr b="0" lang="vi-VN" sz="1600" spc="-1" strike="noStrike">
              <a:solidFill>
                <a:srgbClr val="000000"/>
              </a:solidFill>
              <a:highlight>
                <a:srgbClr val="ff4000"/>
              </a:highlight>
              <a:latin typeface="Arial"/>
            </a:endParaRPr>
          </a:p>
          <a:p>
            <a:pPr>
              <a:lnSpc>
                <a:spcPct val="100000"/>
              </a:lnSpc>
              <a:tabLst>
                <a:tab algn="l" pos="408240"/>
              </a:tabLst>
            </a:pPr>
            <a:r>
              <a:rPr b="0" lang="en-US" sz="1600" spc="-1" strike="noStrike">
                <a:solidFill>
                  <a:srgbClr val="000000"/>
                </a:solidFill>
                <a:latin typeface="Calibri"/>
              </a:rPr>
              <a:t>Social media integration: Connecting with social networks such as Facebook, Twitter, Instagram, etc. helps your website reach a wider audience and increases interaction on your website.</a:t>
            </a:r>
            <a:endParaRPr b="0" lang="vi-VN" sz="1600" spc="-1" strike="noStrike">
              <a:solidFill>
                <a:srgbClr val="000000"/>
              </a:solidFill>
              <a:highlight>
                <a:srgbClr val="ff4000"/>
              </a:highlight>
              <a:latin typeface="Arial"/>
            </a:endParaRPr>
          </a:p>
          <a:p>
            <a:pPr>
              <a:lnSpc>
                <a:spcPct val="100000"/>
              </a:lnSpc>
              <a:tabLst>
                <a:tab algn="l" pos="408240"/>
              </a:tabLst>
            </a:pPr>
            <a:endParaRPr b="0" lang="vi-VN" sz="1600" spc="-1" strike="noStrike">
              <a:solidFill>
                <a:srgbClr val="000000"/>
              </a:solidFill>
              <a:highlight>
                <a:srgbClr val="ff4000"/>
              </a:highlight>
              <a:latin typeface="Arial"/>
            </a:endParaRPr>
          </a:p>
          <a:p>
            <a:pPr>
              <a:lnSpc>
                <a:spcPct val="100000"/>
              </a:lnSpc>
              <a:tabLst>
                <a:tab algn="l" pos="408240"/>
              </a:tabLst>
            </a:pPr>
            <a:r>
              <a:rPr b="0" lang="en-US" sz="1600" spc="-1" strike="noStrike">
                <a:solidFill>
                  <a:srgbClr val="000000"/>
                </a:solidFill>
                <a:latin typeface="Calibri"/>
              </a:rPr>
              <a:t>User interaction: Website design must ensure user interaction through tools such as chatbots, contact forms, live chat, etc.</a:t>
            </a:r>
            <a:endParaRPr b="0" lang="vi-VN" sz="1600" spc="-1" strike="noStrike">
              <a:solidFill>
                <a:srgbClr val="000000"/>
              </a:solidFill>
              <a:highlight>
                <a:srgbClr val="ff4000"/>
              </a:highlight>
              <a:latin typeface="Arial"/>
            </a:endParaRPr>
          </a:p>
          <a:p>
            <a:pPr>
              <a:lnSpc>
                <a:spcPct val="100000"/>
              </a:lnSpc>
              <a:tabLst>
                <a:tab algn="l" pos="408240"/>
              </a:tabLst>
            </a:pPr>
            <a:endParaRPr b="0" lang="vi-VN" sz="1600" spc="-1" strike="noStrike">
              <a:solidFill>
                <a:srgbClr val="000000"/>
              </a:solidFill>
              <a:highlight>
                <a:srgbClr val="ff4000"/>
              </a:highlight>
              <a:latin typeface="Arial"/>
            </a:endParaRPr>
          </a:p>
        </p:txBody>
      </p:sp>
      <p:sp>
        <p:nvSpPr>
          <p:cNvPr id="203" name="Flowchart: Punched Tape 4"/>
          <p:cNvSpPr/>
          <p:nvPr/>
        </p:nvSpPr>
        <p:spPr>
          <a:xfrm>
            <a:off x="741960" y="646200"/>
            <a:ext cx="4073400" cy="824400"/>
          </a:xfrm>
          <a:prstGeom prst="flowChartPunchedTape">
            <a:avLst/>
          </a:prstGeom>
          <a:solidFill>
            <a:srgbClr val="e5edf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408240"/>
              </a:tabLst>
            </a:pPr>
            <a:endParaRPr b="0" lang="en-US" sz="1800" spc="-1" strike="noStrike">
              <a:solidFill>
                <a:schemeClr val="lt1"/>
              </a:solidFill>
              <a:latin typeface="Calibri"/>
            </a:endParaRPr>
          </a:p>
        </p:txBody>
      </p:sp>
      <p:sp>
        <p:nvSpPr>
          <p:cNvPr id="204" name="Flowchart: Punched Tape 11"/>
          <p:cNvSpPr/>
          <p:nvPr/>
        </p:nvSpPr>
        <p:spPr>
          <a:xfrm>
            <a:off x="7500600" y="646200"/>
            <a:ext cx="4073400" cy="824400"/>
          </a:xfrm>
          <a:prstGeom prst="flowChartPunchedTape">
            <a:avLst/>
          </a:prstGeom>
          <a:solidFill>
            <a:srgbClr val="e5edf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408240"/>
              </a:tabLst>
            </a:pPr>
            <a:endParaRPr b="0" lang="en-US" sz="1800" spc="-1" strike="noStrike">
              <a:solidFill>
                <a:schemeClr val="lt1"/>
              </a:solidFill>
              <a:latin typeface="Calibri"/>
            </a:endParaRPr>
          </a:p>
        </p:txBody>
      </p:sp>
      <p:pic>
        <p:nvPicPr>
          <p:cNvPr id="205" name="Graphic 6" descr="Star outline"/>
          <p:cNvPicPr/>
          <p:nvPr/>
        </p:nvPicPr>
        <p:blipFill>
          <a:blip r:embed="rId5"/>
          <a:stretch/>
        </p:blipFill>
        <p:spPr>
          <a:xfrm>
            <a:off x="311400" y="1879200"/>
            <a:ext cx="296280" cy="296280"/>
          </a:xfrm>
          <a:prstGeom prst="rect">
            <a:avLst/>
          </a:prstGeom>
          <a:ln w="0">
            <a:noFill/>
          </a:ln>
        </p:spPr>
      </p:pic>
      <p:pic>
        <p:nvPicPr>
          <p:cNvPr id="206" name="Graphic 14" descr="Star outline"/>
          <p:cNvPicPr/>
          <p:nvPr/>
        </p:nvPicPr>
        <p:blipFill>
          <a:blip r:embed="rId6"/>
          <a:stretch/>
        </p:blipFill>
        <p:spPr>
          <a:xfrm>
            <a:off x="311400" y="2885760"/>
            <a:ext cx="296280" cy="296280"/>
          </a:xfrm>
          <a:prstGeom prst="rect">
            <a:avLst/>
          </a:prstGeom>
          <a:ln w="0">
            <a:noFill/>
          </a:ln>
        </p:spPr>
      </p:pic>
      <p:pic>
        <p:nvPicPr>
          <p:cNvPr id="207" name="Graphic 15" descr="Star outline"/>
          <p:cNvPicPr/>
          <p:nvPr/>
        </p:nvPicPr>
        <p:blipFill>
          <a:blip r:embed="rId7"/>
          <a:stretch/>
        </p:blipFill>
        <p:spPr>
          <a:xfrm>
            <a:off x="311400" y="3828960"/>
            <a:ext cx="296280" cy="296280"/>
          </a:xfrm>
          <a:prstGeom prst="rect">
            <a:avLst/>
          </a:prstGeom>
          <a:ln w="0">
            <a:noFill/>
          </a:ln>
        </p:spPr>
      </p:pic>
      <p:pic>
        <p:nvPicPr>
          <p:cNvPr id="208" name="Graphic 16" descr="Star outline"/>
          <p:cNvPicPr/>
          <p:nvPr/>
        </p:nvPicPr>
        <p:blipFill>
          <a:blip r:embed="rId8"/>
          <a:stretch/>
        </p:blipFill>
        <p:spPr>
          <a:xfrm>
            <a:off x="6453360" y="2885760"/>
            <a:ext cx="296280" cy="296280"/>
          </a:xfrm>
          <a:prstGeom prst="rect">
            <a:avLst/>
          </a:prstGeom>
          <a:ln w="0">
            <a:noFill/>
          </a:ln>
        </p:spPr>
      </p:pic>
      <p:pic>
        <p:nvPicPr>
          <p:cNvPr id="209" name="Graphic 17" descr="Star outline"/>
          <p:cNvPicPr/>
          <p:nvPr/>
        </p:nvPicPr>
        <p:blipFill>
          <a:blip r:embed="rId9"/>
          <a:stretch/>
        </p:blipFill>
        <p:spPr>
          <a:xfrm>
            <a:off x="6450120" y="1903680"/>
            <a:ext cx="296280" cy="296280"/>
          </a:xfrm>
          <a:prstGeom prst="rect">
            <a:avLst/>
          </a:prstGeom>
          <a:ln w="0">
            <a:noFill/>
          </a:ln>
        </p:spPr>
      </p:pic>
      <p:pic>
        <p:nvPicPr>
          <p:cNvPr id="210" name="Graphic 18" descr="Star outline"/>
          <p:cNvPicPr/>
          <p:nvPr/>
        </p:nvPicPr>
        <p:blipFill>
          <a:blip r:embed="rId10"/>
          <a:stretch/>
        </p:blipFill>
        <p:spPr>
          <a:xfrm>
            <a:off x="6456960" y="3828960"/>
            <a:ext cx="296280" cy="296280"/>
          </a:xfrm>
          <a:prstGeom prst="rect">
            <a:avLst/>
          </a:prstGeom>
          <a:ln w="0">
            <a:noFill/>
          </a:ln>
        </p:spPr>
      </p:pic>
      <p:pic>
        <p:nvPicPr>
          <p:cNvPr id="211" name="Graphic 19" descr="Star outline"/>
          <p:cNvPicPr/>
          <p:nvPr/>
        </p:nvPicPr>
        <p:blipFill>
          <a:blip r:embed="rId11"/>
          <a:stretch/>
        </p:blipFill>
        <p:spPr>
          <a:xfrm>
            <a:off x="6456960" y="5073840"/>
            <a:ext cx="296280" cy="296280"/>
          </a:xfrm>
          <a:prstGeom prst="rect">
            <a:avLst/>
          </a:prstGeom>
          <a:ln w="0">
            <a:noFill/>
          </a:ln>
        </p:spPr>
      </p:pic>
      <p:pic>
        <p:nvPicPr>
          <p:cNvPr id="212" name="Graphic 20" descr="Star outline"/>
          <p:cNvPicPr/>
          <p:nvPr/>
        </p:nvPicPr>
        <p:blipFill>
          <a:blip r:embed="rId12"/>
          <a:stretch/>
        </p:blipFill>
        <p:spPr>
          <a:xfrm>
            <a:off x="311400" y="5073840"/>
            <a:ext cx="296280" cy="29628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3" name="Picture 2" descr="Free Cloud Heart photo and picture"/>
          <p:cNvPicPr/>
          <p:nvPr/>
        </p:nvPicPr>
        <p:blipFill>
          <a:blip r:embed="rId1"/>
          <a:stretch/>
        </p:blipFill>
        <p:spPr>
          <a:xfrm>
            <a:off x="0" y="-12600"/>
            <a:ext cx="12191760" cy="6870240"/>
          </a:xfrm>
          <a:prstGeom prst="rect">
            <a:avLst/>
          </a:prstGeom>
          <a:ln w="0">
            <a:noFill/>
          </a:ln>
        </p:spPr>
      </p:pic>
      <p:pic>
        <p:nvPicPr>
          <p:cNvPr id="214" name="Picture 4" descr=""/>
          <p:cNvPicPr/>
          <p:nvPr/>
        </p:nvPicPr>
        <p:blipFill>
          <a:blip r:embed="rId2"/>
          <a:stretch/>
        </p:blipFill>
        <p:spPr>
          <a:xfrm>
            <a:off x="1219320" y="-12600"/>
            <a:ext cx="9753120" cy="648612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92" name="Picture 4" descr=""/>
          <p:cNvPicPr/>
          <p:nvPr/>
        </p:nvPicPr>
        <p:blipFill>
          <a:blip r:embed="rId1"/>
          <a:srcRect l="4283" t="3844" r="80285" b="78022"/>
          <a:stretch/>
        </p:blipFill>
        <p:spPr>
          <a:xfrm rot="482400">
            <a:off x="-186840" y="1295640"/>
            <a:ext cx="862200" cy="759960"/>
          </a:xfrm>
          <a:prstGeom prst="rect">
            <a:avLst/>
          </a:prstGeom>
          <a:ln w="0">
            <a:noFill/>
          </a:ln>
        </p:spPr>
      </p:pic>
      <p:pic>
        <p:nvPicPr>
          <p:cNvPr id="93" name="Picture 4" descr=""/>
          <p:cNvPicPr/>
          <p:nvPr/>
        </p:nvPicPr>
        <p:blipFill>
          <a:blip r:embed="rId2"/>
          <a:srcRect l="40532" t="3398" r="41825" b="76370"/>
          <a:stretch/>
        </p:blipFill>
        <p:spPr>
          <a:xfrm rot="20199600">
            <a:off x="5875920" y="5795640"/>
            <a:ext cx="790560" cy="680040"/>
          </a:xfrm>
          <a:prstGeom prst="rect">
            <a:avLst/>
          </a:prstGeom>
          <a:ln w="0">
            <a:noFill/>
          </a:ln>
        </p:spPr>
      </p:pic>
      <p:pic>
        <p:nvPicPr>
          <p:cNvPr id="94" name="Picture 4" descr=""/>
          <p:cNvPicPr/>
          <p:nvPr/>
        </p:nvPicPr>
        <p:blipFill>
          <a:blip r:embed="rId3"/>
          <a:srcRect l="3039" t="26767" r="78936" b="46670"/>
          <a:stretch/>
        </p:blipFill>
        <p:spPr>
          <a:xfrm rot="20788800">
            <a:off x="3149280" y="5295600"/>
            <a:ext cx="817920" cy="903960"/>
          </a:xfrm>
          <a:prstGeom prst="rect">
            <a:avLst/>
          </a:prstGeom>
          <a:ln w="0">
            <a:noFill/>
          </a:ln>
        </p:spPr>
      </p:pic>
      <p:pic>
        <p:nvPicPr>
          <p:cNvPr id="95" name="Picture 4" descr=""/>
          <p:cNvPicPr/>
          <p:nvPr/>
        </p:nvPicPr>
        <p:blipFill>
          <a:blip r:embed="rId4"/>
          <a:srcRect l="41873" t="23229" r="39622" b="48095"/>
          <a:stretch/>
        </p:blipFill>
        <p:spPr>
          <a:xfrm rot="20708400">
            <a:off x="9880200" y="361440"/>
            <a:ext cx="829080" cy="963720"/>
          </a:xfrm>
          <a:prstGeom prst="rect">
            <a:avLst/>
          </a:prstGeom>
          <a:ln w="0">
            <a:noFill/>
          </a:ln>
        </p:spPr>
      </p:pic>
      <p:pic>
        <p:nvPicPr>
          <p:cNvPr id="96" name="Picture 4" descr=""/>
          <p:cNvPicPr/>
          <p:nvPr/>
        </p:nvPicPr>
        <p:blipFill>
          <a:blip r:embed="rId5"/>
          <a:srcRect l="22102" t="23483" r="61180" b="50442"/>
          <a:stretch/>
        </p:blipFill>
        <p:spPr>
          <a:xfrm>
            <a:off x="11287080" y="1320480"/>
            <a:ext cx="749160" cy="876240"/>
          </a:xfrm>
          <a:prstGeom prst="rect">
            <a:avLst/>
          </a:prstGeom>
          <a:ln w="0">
            <a:noFill/>
          </a:ln>
        </p:spPr>
      </p:pic>
      <p:pic>
        <p:nvPicPr>
          <p:cNvPr id="97" name="Picture 4" descr=""/>
          <p:cNvPicPr/>
          <p:nvPr/>
        </p:nvPicPr>
        <p:blipFill>
          <a:blip r:embed="rId6"/>
          <a:srcRect l="38792" t="51474" r="39211" b="25644"/>
          <a:stretch/>
        </p:blipFill>
        <p:spPr>
          <a:xfrm>
            <a:off x="340560" y="5365800"/>
            <a:ext cx="1238760" cy="966600"/>
          </a:xfrm>
          <a:prstGeom prst="rect">
            <a:avLst/>
          </a:prstGeom>
          <a:ln w="0">
            <a:noFill/>
          </a:ln>
        </p:spPr>
      </p:pic>
      <p:pic>
        <p:nvPicPr>
          <p:cNvPr id="98" name="Picture 4" descr=""/>
          <p:cNvPicPr/>
          <p:nvPr/>
        </p:nvPicPr>
        <p:blipFill>
          <a:blip r:embed="rId7"/>
          <a:srcRect l="21659" t="50586" r="63164" b="26529"/>
          <a:stretch/>
        </p:blipFill>
        <p:spPr>
          <a:xfrm rot="20394000">
            <a:off x="11211480" y="5901840"/>
            <a:ext cx="1073520" cy="1213920"/>
          </a:xfrm>
          <a:prstGeom prst="rect">
            <a:avLst/>
          </a:prstGeom>
          <a:ln w="0">
            <a:noFill/>
          </a:ln>
        </p:spPr>
      </p:pic>
      <p:pic>
        <p:nvPicPr>
          <p:cNvPr id="99" name="Picture 4" descr=""/>
          <p:cNvPicPr/>
          <p:nvPr/>
        </p:nvPicPr>
        <p:blipFill>
          <a:blip r:embed="rId8"/>
          <a:srcRect l="43001" t="75055" r="42315" b="2064"/>
          <a:stretch/>
        </p:blipFill>
        <p:spPr>
          <a:xfrm>
            <a:off x="1486440" y="323640"/>
            <a:ext cx="978840" cy="1144080"/>
          </a:xfrm>
          <a:prstGeom prst="rect">
            <a:avLst/>
          </a:prstGeom>
          <a:ln w="0">
            <a:noFill/>
          </a:ln>
        </p:spPr>
      </p:pic>
      <p:pic>
        <p:nvPicPr>
          <p:cNvPr id="100" name="Picture 4" descr=""/>
          <p:cNvPicPr/>
          <p:nvPr/>
        </p:nvPicPr>
        <p:blipFill>
          <a:blip r:embed="rId9"/>
          <a:srcRect l="63589" t="49996" r="21966" b="23951"/>
          <a:stretch/>
        </p:blipFill>
        <p:spPr>
          <a:xfrm rot="20238600">
            <a:off x="9106200" y="5694120"/>
            <a:ext cx="647280" cy="875520"/>
          </a:xfrm>
          <a:prstGeom prst="rect">
            <a:avLst/>
          </a:prstGeom>
          <a:ln w="0">
            <a:noFill/>
          </a:ln>
        </p:spPr>
      </p:pic>
      <p:sp>
        <p:nvSpPr>
          <p:cNvPr id="101" name="TextBox 12"/>
          <p:cNvSpPr/>
          <p:nvPr/>
        </p:nvSpPr>
        <p:spPr>
          <a:xfrm>
            <a:off x="3156480" y="392040"/>
            <a:ext cx="5878800" cy="252756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408240"/>
              </a:tabLst>
            </a:pPr>
            <a:r>
              <a:rPr b="0" lang="en-US" sz="8000" spc="-1" strike="noStrike">
                <a:solidFill>
                  <a:schemeClr val="accent1">
                    <a:lumMod val="60000"/>
                    <a:lumOff val="40000"/>
                  </a:schemeClr>
                </a:solidFill>
                <a:latin typeface="Aharoni"/>
              </a:rPr>
              <a:t>TEAM</a:t>
            </a:r>
            <a:r>
              <a:rPr b="0" lang="en-US" sz="8000" spc="-1" strike="noStrike">
                <a:solidFill>
                  <a:schemeClr val="accent1">
                    <a:lumMod val="60000"/>
                    <a:lumOff val="40000"/>
                  </a:schemeClr>
                </a:solidFill>
                <a:latin typeface="Berlin Sans FB Demi"/>
              </a:rPr>
              <a:t> AHHS</a:t>
            </a:r>
            <a:endParaRPr b="0" lang="vi-VN" sz="8000" spc="-1" strike="noStrike">
              <a:solidFill>
                <a:srgbClr val="000000"/>
              </a:solidFill>
              <a:highlight>
                <a:srgbClr val="ff4000"/>
              </a:highlight>
              <a:latin typeface="Arial"/>
            </a:endParaRPr>
          </a:p>
        </p:txBody>
      </p:sp>
      <p:pic>
        <p:nvPicPr>
          <p:cNvPr id="102" name="Picture 2" descr="Free Avatar Boy vector and picture"/>
          <p:cNvPicPr/>
          <p:nvPr/>
        </p:nvPicPr>
        <p:blipFill>
          <a:blip r:embed="rId10"/>
          <a:stretch/>
        </p:blipFill>
        <p:spPr>
          <a:xfrm>
            <a:off x="4316760" y="2757600"/>
            <a:ext cx="1131480" cy="1949040"/>
          </a:xfrm>
          <a:prstGeom prst="rect">
            <a:avLst/>
          </a:prstGeom>
          <a:ln w="0">
            <a:noFill/>
          </a:ln>
        </p:spPr>
      </p:pic>
      <p:sp>
        <p:nvSpPr>
          <p:cNvPr id="103" name="Picture 6"/>
          <p:cNvSpPr/>
          <p:nvPr/>
        </p:nvSpPr>
        <p:spPr>
          <a:xfrm>
            <a:off x="6986520" y="2757600"/>
            <a:ext cx="1746000" cy="1946160"/>
          </a:xfrm>
          <a:prstGeom prst="ellipse">
            <a:avLst/>
          </a:prstGeom>
          <a:blipFill rotWithShape="0">
            <a:blip r:embed="rId11"/>
            <a:srcRect/>
            <a:stretch/>
          </a:blipFill>
          <a:ln w="0">
            <a:noFill/>
          </a:ln>
        </p:spPr>
        <p:style>
          <a:lnRef idx="0"/>
          <a:fillRef idx="0"/>
          <a:effectRef idx="0"/>
          <a:fontRef idx="minor"/>
        </p:style>
        <p:txBody>
          <a:bodyPr lIns="90000" rIns="90000" tIns="45000" bIns="45000" anchor="t">
            <a:noAutofit/>
          </a:bodyPr>
          <a:p>
            <a:endParaRPr b="0" lang="vi-VN" sz="1800" spc="-1" strike="noStrike">
              <a:solidFill>
                <a:srgbClr val="000000"/>
              </a:solidFill>
              <a:highlight>
                <a:srgbClr val="ff4000"/>
              </a:highlight>
              <a:latin typeface="Arial"/>
            </a:endParaRPr>
          </a:p>
        </p:txBody>
      </p:sp>
      <p:sp>
        <p:nvSpPr>
          <p:cNvPr id="104" name="Picture 10"/>
          <p:cNvSpPr/>
          <p:nvPr/>
        </p:nvSpPr>
        <p:spPr>
          <a:xfrm>
            <a:off x="9784800" y="2378880"/>
            <a:ext cx="1746000" cy="2024640"/>
          </a:xfrm>
          <a:prstGeom prst="ellipse">
            <a:avLst/>
          </a:prstGeom>
          <a:blipFill rotWithShape="0">
            <a:blip r:embed="rId12"/>
            <a:srcRect/>
            <a:stretch/>
          </a:blipFill>
          <a:ln w="0">
            <a:noFill/>
          </a:ln>
        </p:spPr>
        <p:style>
          <a:lnRef idx="0"/>
          <a:fillRef idx="0"/>
          <a:effectRef idx="0"/>
          <a:fontRef idx="minor"/>
        </p:style>
        <p:txBody>
          <a:bodyPr lIns="90000" rIns="90000" tIns="45000" bIns="45000" anchor="t">
            <a:noAutofit/>
          </a:bodyPr>
          <a:p>
            <a:endParaRPr b="0" lang="vi-VN" sz="1800" spc="-1" strike="noStrike">
              <a:solidFill>
                <a:srgbClr val="000000"/>
              </a:solidFill>
              <a:highlight>
                <a:srgbClr val="ff4000"/>
              </a:highlight>
              <a:latin typeface="Arial"/>
            </a:endParaRPr>
          </a:p>
        </p:txBody>
      </p:sp>
      <p:sp>
        <p:nvSpPr>
          <p:cNvPr id="105" name="Picture 12"/>
          <p:cNvSpPr/>
          <p:nvPr/>
        </p:nvSpPr>
        <p:spPr>
          <a:xfrm>
            <a:off x="521640" y="2454120"/>
            <a:ext cx="2363400" cy="1949040"/>
          </a:xfrm>
          <a:prstGeom prst="ellipse">
            <a:avLst/>
          </a:prstGeom>
          <a:blipFill rotWithShape="0">
            <a:blip r:embed="rId13"/>
            <a:srcRect/>
            <a:stretch/>
          </a:blipFill>
          <a:ln w="0">
            <a:noFill/>
          </a:ln>
        </p:spPr>
        <p:style>
          <a:lnRef idx="0"/>
          <a:fillRef idx="0"/>
          <a:effectRef idx="0"/>
          <a:fontRef idx="minor"/>
        </p:style>
        <p:txBody>
          <a:bodyPr lIns="90000" rIns="90000" tIns="45000" bIns="45000" anchor="t">
            <a:noAutofit/>
          </a:bodyPr>
          <a:p>
            <a:endParaRPr b="0" lang="vi-VN" sz="1800" spc="-1" strike="noStrike">
              <a:solidFill>
                <a:srgbClr val="000000"/>
              </a:solidFill>
              <a:highlight>
                <a:srgbClr val="ff4000"/>
              </a:highlight>
              <a:latin typeface="Arial"/>
            </a:endParaRPr>
          </a:p>
        </p:txBody>
      </p:sp>
      <p:sp>
        <p:nvSpPr>
          <p:cNvPr id="106" name="TextBox 1"/>
          <p:cNvSpPr/>
          <p:nvPr/>
        </p:nvSpPr>
        <p:spPr>
          <a:xfrm>
            <a:off x="1108440" y="4615920"/>
            <a:ext cx="125388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tabLst>
                <a:tab algn="l" pos="408240"/>
              </a:tabLst>
            </a:pPr>
            <a:r>
              <a:rPr b="0" lang="en-US" sz="1800" spc="-1" strike="noStrike">
                <a:solidFill>
                  <a:srgbClr val="000000"/>
                </a:solidFill>
                <a:latin typeface="Arial"/>
              </a:rPr>
              <a:t>HUY ANH </a:t>
            </a:r>
            <a:endParaRPr b="0" lang="vi-VN" sz="1800" spc="-1" strike="noStrike">
              <a:solidFill>
                <a:srgbClr val="000000"/>
              </a:solidFill>
              <a:highlight>
                <a:srgbClr val="ff4000"/>
              </a:highlight>
              <a:latin typeface="Arial"/>
            </a:endParaRPr>
          </a:p>
        </p:txBody>
      </p:sp>
      <p:sp>
        <p:nvSpPr>
          <p:cNvPr id="107" name="TextBox 10"/>
          <p:cNvSpPr/>
          <p:nvPr/>
        </p:nvSpPr>
        <p:spPr>
          <a:xfrm>
            <a:off x="4513320" y="4800600"/>
            <a:ext cx="97812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tabLst>
                <a:tab algn="l" pos="408240"/>
              </a:tabLst>
            </a:pPr>
            <a:r>
              <a:rPr b="0" lang="en-US" sz="1800" spc="-1" strike="noStrike">
                <a:solidFill>
                  <a:srgbClr val="000000"/>
                </a:solidFill>
                <a:latin typeface="Arial"/>
              </a:rPr>
              <a:t>VAN SI </a:t>
            </a:r>
            <a:endParaRPr b="0" lang="vi-VN" sz="1800" spc="-1" strike="noStrike">
              <a:solidFill>
                <a:srgbClr val="000000"/>
              </a:solidFill>
              <a:highlight>
                <a:srgbClr val="ff4000"/>
              </a:highlight>
              <a:latin typeface="Arial"/>
            </a:endParaRPr>
          </a:p>
        </p:txBody>
      </p:sp>
      <p:sp>
        <p:nvSpPr>
          <p:cNvPr id="108" name="TextBox 11"/>
          <p:cNvSpPr/>
          <p:nvPr/>
        </p:nvSpPr>
        <p:spPr>
          <a:xfrm>
            <a:off x="7177680" y="4942800"/>
            <a:ext cx="146412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tabLst>
                <a:tab algn="l" pos="408240"/>
              </a:tabLst>
            </a:pPr>
            <a:r>
              <a:rPr b="0" lang="en-US" sz="1800" spc="-1" strike="noStrike">
                <a:solidFill>
                  <a:srgbClr val="000000"/>
                </a:solidFill>
                <a:latin typeface="Arial"/>
              </a:rPr>
              <a:t>HOANG HAI</a:t>
            </a:r>
            <a:endParaRPr b="0" lang="vi-VN" sz="1800" spc="-1" strike="noStrike">
              <a:solidFill>
                <a:srgbClr val="000000"/>
              </a:solidFill>
              <a:highlight>
                <a:srgbClr val="ff4000"/>
              </a:highlight>
              <a:latin typeface="Arial"/>
            </a:endParaRPr>
          </a:p>
        </p:txBody>
      </p:sp>
      <p:sp>
        <p:nvSpPr>
          <p:cNvPr id="109" name="TextBox 13"/>
          <p:cNvSpPr/>
          <p:nvPr/>
        </p:nvSpPr>
        <p:spPr>
          <a:xfrm>
            <a:off x="10276920" y="4573440"/>
            <a:ext cx="124632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tabLst>
                <a:tab algn="l" pos="408240"/>
              </a:tabLst>
            </a:pPr>
            <a:r>
              <a:rPr b="0" lang="en-US" sz="1800" spc="-1" strike="noStrike">
                <a:solidFill>
                  <a:srgbClr val="000000"/>
                </a:solidFill>
                <a:latin typeface="Arial"/>
              </a:rPr>
              <a:t>HUU HOC</a:t>
            </a:r>
            <a:endParaRPr b="0" lang="vi-VN" sz="1800" spc="-1" strike="noStrike">
              <a:solidFill>
                <a:srgbClr val="000000"/>
              </a:solidFill>
              <a:highlight>
                <a:srgbClr val="ff4000"/>
              </a:highlight>
              <a:latin typeface="Arial"/>
            </a:endParaRPr>
          </a:p>
        </p:txBody>
      </p:sp>
      <p:cxnSp>
        <p:nvCxnSpPr>
          <p:cNvPr id="110" name="Straight Connector 3"/>
          <p:cNvCxnSpPr/>
          <p:nvPr/>
        </p:nvCxnSpPr>
        <p:spPr>
          <a:xfrm flipH="1">
            <a:off x="2499120" y="1715040"/>
            <a:ext cx="1059480" cy="663840"/>
          </a:xfrm>
          <a:prstGeom prst="straightConnector1">
            <a:avLst/>
          </a:prstGeom>
          <a:ln>
            <a:solidFill>
              <a:srgbClr val="ed7d31"/>
            </a:solidFill>
          </a:ln>
        </p:spPr>
      </p:cxnSp>
      <p:cxnSp>
        <p:nvCxnSpPr>
          <p:cNvPr id="111" name="Straight Connector 19"/>
          <p:cNvCxnSpPr/>
          <p:nvPr/>
        </p:nvCxnSpPr>
        <p:spPr>
          <a:xfrm>
            <a:off x="4800240" y="1715040"/>
            <a:ext cx="82440" cy="739440"/>
          </a:xfrm>
          <a:prstGeom prst="straightConnector1">
            <a:avLst/>
          </a:prstGeom>
          <a:ln>
            <a:solidFill>
              <a:srgbClr val="ed7d31"/>
            </a:solidFill>
          </a:ln>
        </p:spPr>
      </p:cxnSp>
      <p:cxnSp>
        <p:nvCxnSpPr>
          <p:cNvPr id="112" name="Straight Connector 22"/>
          <p:cNvCxnSpPr/>
          <p:nvPr/>
        </p:nvCxnSpPr>
        <p:spPr>
          <a:xfrm>
            <a:off x="7452360" y="1715040"/>
            <a:ext cx="158400" cy="770040"/>
          </a:xfrm>
          <a:prstGeom prst="straightConnector1">
            <a:avLst/>
          </a:prstGeom>
          <a:ln>
            <a:solidFill>
              <a:srgbClr val="ed7d31"/>
            </a:solidFill>
          </a:ln>
        </p:spPr>
      </p:cxnSp>
      <p:cxnSp>
        <p:nvCxnSpPr>
          <p:cNvPr id="113" name="Straight Connector 24"/>
          <p:cNvCxnSpPr/>
          <p:nvPr/>
        </p:nvCxnSpPr>
        <p:spPr>
          <a:xfrm>
            <a:off x="9035280" y="1715040"/>
            <a:ext cx="932040" cy="770040"/>
          </a:xfrm>
          <a:prstGeom prst="straightConnector1">
            <a:avLst/>
          </a:prstGeom>
          <a:ln>
            <a:solidFill>
              <a:srgbClr val="ed7d31"/>
            </a:solidFill>
          </a:ln>
        </p:spPr>
      </p:cxn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4" name="Picture 2" descr="Free Barber Shaving photo and picture"/>
          <p:cNvPicPr/>
          <p:nvPr/>
        </p:nvPicPr>
        <p:blipFill>
          <a:blip r:embed="rId1"/>
          <a:stretch/>
        </p:blipFill>
        <p:spPr>
          <a:xfrm>
            <a:off x="0" y="0"/>
            <a:ext cx="12191760" cy="6857640"/>
          </a:xfrm>
          <a:prstGeom prst="rect">
            <a:avLst/>
          </a:prstGeom>
          <a:ln w="0">
            <a:noFill/>
          </a:ln>
        </p:spPr>
      </p:pic>
      <p:sp>
        <p:nvSpPr>
          <p:cNvPr id="115" name="TextBox 5"/>
          <p:cNvSpPr/>
          <p:nvPr/>
        </p:nvSpPr>
        <p:spPr>
          <a:xfrm>
            <a:off x="5147280" y="1749240"/>
            <a:ext cx="3370680" cy="21006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tabLst>
                <a:tab algn="l" pos="408240"/>
              </a:tabLst>
            </a:pPr>
            <a:r>
              <a:rPr b="0" lang="en-US" sz="6600" spc="-1" strike="noStrike">
                <a:solidFill>
                  <a:srgbClr val="8faadc"/>
                </a:solidFill>
                <a:latin typeface="Aharoni"/>
              </a:rPr>
              <a:t>BARBER SHOP</a:t>
            </a:r>
            <a:endParaRPr b="0" lang="vi-VN" sz="6600" spc="-1" strike="noStrike">
              <a:solidFill>
                <a:srgbClr val="000000"/>
              </a:solidFill>
              <a:highlight>
                <a:srgbClr val="ff4000"/>
              </a:highlight>
              <a:latin typeface="Arial"/>
            </a:endParaRPr>
          </a:p>
        </p:txBody>
      </p:sp>
      <p:pic>
        <p:nvPicPr>
          <p:cNvPr id="116" name="Picture 2" descr=""/>
          <p:cNvPicPr/>
          <p:nvPr/>
        </p:nvPicPr>
        <p:blipFill>
          <a:blip r:embed="rId2"/>
          <a:stretch/>
        </p:blipFill>
        <p:spPr>
          <a:xfrm>
            <a:off x="887760" y="331560"/>
            <a:ext cx="2576160" cy="2576160"/>
          </a:xfrm>
          <a:prstGeom prst="rect">
            <a:avLst/>
          </a:prstGeom>
          <a:ln w="0">
            <a:noFill/>
          </a:ln>
        </p:spPr>
      </p:pic>
      <p:sp>
        <p:nvSpPr>
          <p:cNvPr id="117" name="Picture 4"/>
          <p:cNvSpPr/>
          <p:nvPr/>
        </p:nvSpPr>
        <p:spPr>
          <a:xfrm>
            <a:off x="9222480" y="740880"/>
            <a:ext cx="2576160" cy="2576160"/>
          </a:xfrm>
          <a:prstGeom prst="ellipse">
            <a:avLst/>
          </a:pr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vi-VN" sz="1800" spc="-1" strike="noStrike">
              <a:solidFill>
                <a:srgbClr val="000000"/>
              </a:solidFill>
              <a:highlight>
                <a:srgbClr val="ff4000"/>
              </a:highlight>
              <a:latin typeface="Arial"/>
            </a:endParaRPr>
          </a:p>
        </p:txBody>
      </p:sp>
      <p:sp>
        <p:nvSpPr>
          <p:cNvPr id="118" name="Picture 6"/>
          <p:cNvSpPr/>
          <p:nvPr/>
        </p:nvSpPr>
        <p:spPr>
          <a:xfrm>
            <a:off x="2872800" y="3628440"/>
            <a:ext cx="2486160" cy="2422080"/>
          </a:xfrm>
          <a:prstGeom prst="roundRect">
            <a:avLst>
              <a:gd name="adj" fmla="val 27010"/>
            </a:avLst>
          </a:pr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vi-VN" sz="1800" spc="-1" strike="noStrike">
              <a:solidFill>
                <a:srgbClr val="000000"/>
              </a:solidFill>
              <a:highlight>
                <a:srgbClr val="ff4000"/>
              </a:highlight>
              <a:latin typeface="Arial"/>
            </a:endParaRPr>
          </a:p>
        </p:txBody>
      </p:sp>
      <p:sp>
        <p:nvSpPr>
          <p:cNvPr id="119" name="TextBox 1"/>
          <p:cNvSpPr/>
          <p:nvPr/>
        </p:nvSpPr>
        <p:spPr>
          <a:xfrm>
            <a:off x="1786680" y="2820960"/>
            <a:ext cx="932400" cy="3945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tabLst>
                <a:tab algn="l" pos="408240"/>
              </a:tabLst>
            </a:pPr>
            <a:r>
              <a:rPr b="0" lang="en-US" sz="2000" spc="-1" strike="noStrike">
                <a:solidFill>
                  <a:srgbClr val="ffffff"/>
                </a:solidFill>
                <a:latin typeface="Aharoni"/>
              </a:rPr>
              <a:t>Home</a:t>
            </a:r>
            <a:endParaRPr b="0" lang="vi-VN" sz="2000" spc="-1" strike="noStrike">
              <a:solidFill>
                <a:srgbClr val="000000"/>
              </a:solidFill>
              <a:highlight>
                <a:srgbClr val="ff4000"/>
              </a:highlight>
              <a:latin typeface="Arial"/>
            </a:endParaRPr>
          </a:p>
        </p:txBody>
      </p:sp>
      <p:sp>
        <p:nvSpPr>
          <p:cNvPr id="120" name="TextBox 6"/>
          <p:cNvSpPr/>
          <p:nvPr/>
        </p:nvSpPr>
        <p:spPr>
          <a:xfrm>
            <a:off x="3666960" y="6064200"/>
            <a:ext cx="1168560" cy="3945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tabLst>
                <a:tab algn="l" pos="408240"/>
              </a:tabLst>
            </a:pPr>
            <a:r>
              <a:rPr b="0" lang="en-US" sz="2000" spc="-1" strike="noStrike">
                <a:solidFill>
                  <a:srgbClr val="ffffff"/>
                </a:solidFill>
                <a:latin typeface="Aharoni"/>
              </a:rPr>
              <a:t>Contact</a:t>
            </a:r>
            <a:endParaRPr b="0" lang="vi-VN" sz="2000" spc="-1" strike="noStrike">
              <a:solidFill>
                <a:srgbClr val="000000"/>
              </a:solidFill>
              <a:highlight>
                <a:srgbClr val="ff4000"/>
              </a:highlight>
              <a:latin typeface="Arial"/>
            </a:endParaRPr>
          </a:p>
        </p:txBody>
      </p:sp>
      <p:sp>
        <p:nvSpPr>
          <p:cNvPr id="121" name="TextBox 7"/>
          <p:cNvSpPr/>
          <p:nvPr/>
        </p:nvSpPr>
        <p:spPr>
          <a:xfrm>
            <a:off x="10099440" y="3472560"/>
            <a:ext cx="930960" cy="3945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tabLst>
                <a:tab algn="l" pos="408240"/>
              </a:tabLst>
            </a:pPr>
            <a:r>
              <a:rPr b="0" lang="en-US" sz="2000" spc="-1" strike="noStrike">
                <a:solidFill>
                  <a:srgbClr val="ffffff"/>
                </a:solidFill>
                <a:latin typeface="Aharoni"/>
              </a:rPr>
              <a:t>About</a:t>
            </a:r>
            <a:endParaRPr b="0" lang="vi-VN" sz="2000" spc="-1" strike="noStrike">
              <a:solidFill>
                <a:srgbClr val="000000"/>
              </a:solidFill>
              <a:highlight>
                <a:srgbClr val="ff4000"/>
              </a:highlight>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2" name="Picture 3" descr="Free Barber Shaving photo and picture"/>
          <p:cNvPicPr/>
          <p:nvPr/>
        </p:nvPicPr>
        <p:blipFill>
          <a:blip r:embed="rId1"/>
          <a:stretch/>
        </p:blipFill>
        <p:spPr>
          <a:xfrm>
            <a:off x="0" y="0"/>
            <a:ext cx="12191760" cy="6857640"/>
          </a:xfrm>
          <a:prstGeom prst="rect">
            <a:avLst/>
          </a:prstGeom>
          <a:ln w="0">
            <a:noFill/>
          </a:ln>
        </p:spPr>
      </p:pic>
      <p:pic>
        <p:nvPicPr>
          <p:cNvPr id="123" name="Picture 2" descr=""/>
          <p:cNvPicPr/>
          <p:nvPr/>
        </p:nvPicPr>
        <p:blipFill>
          <a:blip r:embed="rId2"/>
          <a:stretch/>
        </p:blipFill>
        <p:spPr>
          <a:xfrm>
            <a:off x="423000" y="1042560"/>
            <a:ext cx="4772880" cy="4772880"/>
          </a:xfrm>
          <a:prstGeom prst="rect">
            <a:avLst/>
          </a:prstGeom>
          <a:ln w="0">
            <a:noFill/>
          </a:ln>
        </p:spPr>
      </p:pic>
      <p:sp>
        <p:nvSpPr>
          <p:cNvPr id="124" name="TextBox 1"/>
          <p:cNvSpPr/>
          <p:nvPr/>
        </p:nvSpPr>
        <p:spPr>
          <a:xfrm>
            <a:off x="5698440" y="680400"/>
            <a:ext cx="4916160" cy="130932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408240"/>
              </a:tabLst>
            </a:pPr>
            <a:r>
              <a:rPr b="0" lang="en-US" sz="2000" spc="-1" strike="noStrike">
                <a:solidFill>
                  <a:srgbClr val="ffc000"/>
                </a:solidFill>
                <a:latin typeface="Calibri"/>
              </a:rPr>
              <a:t>This is the homepage of our website, where you can find essential information about our store. From this home page, you can navigate to our About and Contact pages.</a:t>
            </a:r>
            <a:endParaRPr b="0" lang="vi-VN" sz="2000" spc="-1" strike="noStrike">
              <a:solidFill>
                <a:srgbClr val="000000"/>
              </a:solidFill>
              <a:highlight>
                <a:srgbClr val="ff4000"/>
              </a:highlight>
              <a:latin typeface="Arial"/>
            </a:endParaRPr>
          </a:p>
        </p:txBody>
      </p:sp>
      <p:pic>
        <p:nvPicPr>
          <p:cNvPr id="125" name="Picture 4" descr=""/>
          <p:cNvPicPr/>
          <p:nvPr/>
        </p:nvPicPr>
        <p:blipFill>
          <a:blip r:embed="rId3"/>
          <a:stretch/>
        </p:blipFill>
        <p:spPr>
          <a:xfrm>
            <a:off x="5484240" y="3035880"/>
            <a:ext cx="6284520" cy="3389760"/>
          </a:xfrm>
          <a:prstGeom prst="rect">
            <a:avLst/>
          </a:prstGeom>
          <a:ln w="0">
            <a:noFill/>
          </a:ln>
        </p:spPr>
      </p:pic>
      <p:sp>
        <p:nvSpPr>
          <p:cNvPr id="126" name="Rectangle 5"/>
          <p:cNvSpPr/>
          <p:nvPr/>
        </p:nvSpPr>
        <p:spPr>
          <a:xfrm>
            <a:off x="6095880" y="3111120"/>
            <a:ext cx="900720" cy="2480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408240"/>
              </a:tabLst>
            </a:pPr>
            <a:endParaRPr b="0" lang="en-US" sz="1800" spc="-1" strike="noStrike">
              <a:solidFill>
                <a:schemeClr val="lt1"/>
              </a:solidFill>
              <a:latin typeface="Calibri"/>
            </a:endParaRPr>
          </a:p>
        </p:txBody>
      </p:sp>
      <p:sp>
        <p:nvSpPr>
          <p:cNvPr id="127" name="Rectangle 9"/>
          <p:cNvSpPr/>
          <p:nvPr/>
        </p:nvSpPr>
        <p:spPr>
          <a:xfrm>
            <a:off x="7070040" y="3120840"/>
            <a:ext cx="721800" cy="2383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408240"/>
              </a:tabLst>
            </a:pPr>
            <a:endParaRPr b="0" lang="en-US" sz="1800" spc="-1" strike="noStrike">
              <a:solidFill>
                <a:schemeClr val="lt1"/>
              </a:solidFill>
              <a:latin typeface="Calibri"/>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8" name="Picture 1" descr="Free Barber Shaving photo and picture"/>
          <p:cNvPicPr/>
          <p:nvPr/>
        </p:nvPicPr>
        <p:blipFill>
          <a:blip r:embed="rId1"/>
          <a:stretch/>
        </p:blipFill>
        <p:spPr>
          <a:xfrm>
            <a:off x="0" y="360"/>
            <a:ext cx="12240000" cy="6884640"/>
          </a:xfrm>
          <a:prstGeom prst="rect">
            <a:avLst/>
          </a:prstGeom>
          <a:ln w="0">
            <a:noFill/>
          </a:ln>
        </p:spPr>
      </p:pic>
      <p:sp>
        <p:nvSpPr>
          <p:cNvPr id="129" name="TextBox 4"/>
          <p:cNvSpPr/>
          <p:nvPr/>
        </p:nvSpPr>
        <p:spPr>
          <a:xfrm>
            <a:off x="3600000" y="255600"/>
            <a:ext cx="4916160" cy="130932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408240"/>
              </a:tabLst>
            </a:pPr>
            <a:r>
              <a:rPr b="0" lang="en-US" sz="2000" spc="-1" strike="noStrike">
                <a:solidFill>
                  <a:srgbClr val="ffc000"/>
                </a:solidFill>
                <a:latin typeface="Calibri"/>
              </a:rPr>
              <a:t>Furthermore, in the home page, we also have a slideshow to move image back and forth by click the move arrows. Fully display our professional workplace.</a:t>
            </a:r>
            <a:endParaRPr b="0" lang="vi-VN" sz="2000" spc="-1" strike="noStrike">
              <a:solidFill>
                <a:srgbClr val="000000"/>
              </a:solidFill>
              <a:highlight>
                <a:srgbClr val="ff4000"/>
              </a:highlight>
              <a:latin typeface="Arial"/>
            </a:endParaRPr>
          </a:p>
        </p:txBody>
      </p:sp>
      <p:pic>
        <p:nvPicPr>
          <p:cNvPr id="130" name="Picture 11" descr=""/>
          <p:cNvPicPr/>
          <p:nvPr/>
        </p:nvPicPr>
        <p:blipFill>
          <a:blip r:embed="rId2"/>
          <a:stretch/>
        </p:blipFill>
        <p:spPr>
          <a:xfrm>
            <a:off x="754200" y="1800000"/>
            <a:ext cx="4338360" cy="2340000"/>
          </a:xfrm>
          <a:prstGeom prst="rect">
            <a:avLst/>
          </a:prstGeom>
          <a:ln w="0">
            <a:noFill/>
          </a:ln>
        </p:spPr>
      </p:pic>
      <p:sp>
        <p:nvSpPr>
          <p:cNvPr id="131" name="Rectangle 2"/>
          <p:cNvSpPr/>
          <p:nvPr/>
        </p:nvSpPr>
        <p:spPr>
          <a:xfrm>
            <a:off x="7070040" y="3120840"/>
            <a:ext cx="721800" cy="2383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Calibri"/>
            </a:endParaRPr>
          </a:p>
        </p:txBody>
      </p:sp>
      <p:pic>
        <p:nvPicPr>
          <p:cNvPr id="132" name="" descr=""/>
          <p:cNvPicPr/>
          <p:nvPr/>
        </p:nvPicPr>
        <p:blipFill>
          <a:blip r:embed="rId3"/>
          <a:stretch/>
        </p:blipFill>
        <p:spPr>
          <a:xfrm>
            <a:off x="6840000" y="1800000"/>
            <a:ext cx="4184280" cy="2340000"/>
          </a:xfrm>
          <a:prstGeom prst="rect">
            <a:avLst/>
          </a:prstGeom>
          <a:ln w="0">
            <a:noFill/>
          </a:ln>
        </p:spPr>
      </p:pic>
      <p:pic>
        <p:nvPicPr>
          <p:cNvPr id="133" name="" descr=""/>
          <p:cNvPicPr/>
          <p:nvPr/>
        </p:nvPicPr>
        <p:blipFill>
          <a:blip r:embed="rId4"/>
          <a:stretch/>
        </p:blipFill>
        <p:spPr>
          <a:xfrm>
            <a:off x="4320000" y="4320000"/>
            <a:ext cx="4320000" cy="2380320"/>
          </a:xfrm>
          <a:prstGeom prst="rect">
            <a:avLst/>
          </a:prstGeom>
          <a:ln w="0">
            <a:noFill/>
          </a:ln>
        </p:spPr>
      </p:pic>
      <p:sp>
        <p:nvSpPr>
          <p:cNvPr id="134" name=""/>
          <p:cNvSpPr/>
          <p:nvPr/>
        </p:nvSpPr>
        <p:spPr>
          <a:xfrm>
            <a:off x="5092560" y="2700000"/>
            <a:ext cx="1747440" cy="359640"/>
          </a:xfrm>
          <a:prstGeom prst="rightArrow">
            <a:avLst>
              <a:gd name="adj1" fmla="val 50000"/>
              <a:gd name="adj2" fmla="val 121471"/>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endParaRPr b="0" lang="vi-VN" sz="1800" spc="-1" strike="noStrike">
              <a:solidFill>
                <a:srgbClr val="000000"/>
              </a:solidFill>
              <a:highlight>
                <a:srgbClr val="ff4000"/>
              </a:highlight>
              <a:latin typeface="Arial"/>
            </a:endParaRPr>
          </a:p>
        </p:txBody>
      </p:sp>
      <p:sp>
        <p:nvSpPr>
          <p:cNvPr id="135" name=""/>
          <p:cNvSpPr/>
          <p:nvPr/>
        </p:nvSpPr>
        <p:spPr>
          <a:xfrm>
            <a:off x="2520000" y="4140360"/>
            <a:ext cx="1800000" cy="1619640"/>
          </a:xfrm>
          <a:custGeom>
            <a:avLst/>
            <a:gdLst/>
            <a:ahLst/>
            <a:rect l="l" t="t" r="r" b="b"/>
            <a:pathLst>
              <a:path w="841" h="854">
                <a:moveTo>
                  <a:pt x="517" y="247"/>
                </a:moveTo>
                <a:lnTo>
                  <a:pt x="517" y="415"/>
                </a:lnTo>
                <a:lnTo>
                  <a:pt x="264" y="415"/>
                </a:lnTo>
                <a:lnTo>
                  <a:pt x="264" y="0"/>
                </a:lnTo>
                <a:lnTo>
                  <a:pt x="0" y="0"/>
                </a:lnTo>
                <a:lnTo>
                  <a:pt x="0" y="680"/>
                </a:lnTo>
                <a:lnTo>
                  <a:pt x="517" y="680"/>
                </a:lnTo>
                <a:lnTo>
                  <a:pt x="517" y="854"/>
                </a:lnTo>
                <a:lnTo>
                  <a:pt x="841" y="547"/>
                </a:lnTo>
                <a:lnTo>
                  <a:pt x="517" y="247"/>
                </a:lnTo>
                <a:close/>
              </a:path>
            </a:pathLst>
          </a:custGeom>
          <a:solidFill>
            <a:schemeClr val="accent1"/>
          </a:solidFill>
          <a:ln w="0">
            <a:solidFill>
              <a:srgbClr val="203864"/>
            </a:solidFill>
          </a:ln>
        </p:spPr>
        <p:style>
          <a:lnRef idx="0"/>
          <a:fillRef idx="0"/>
          <a:effectRef idx="0"/>
          <a:fontRef idx="minor"/>
        </p:style>
        <p:txBody>
          <a:bodyPr lIns="90000" rIns="90000" tIns="45000" bIns="45000" anchor="ctr">
            <a:noAutofit/>
          </a:bodyPr>
          <a:p>
            <a:endParaRPr b="0" lang="vi-VN" sz="1800" spc="-1" strike="noStrike">
              <a:solidFill>
                <a:srgbClr val="000000"/>
              </a:solidFill>
              <a:highlight>
                <a:srgbClr val="ff4000"/>
              </a:highlight>
              <a:latin typeface="Arial"/>
            </a:endParaRPr>
          </a:p>
        </p:txBody>
      </p:sp>
      <p:sp>
        <p:nvSpPr>
          <p:cNvPr id="136" name=""/>
          <p:cNvSpPr/>
          <p:nvPr/>
        </p:nvSpPr>
        <p:spPr>
          <a:xfrm flipH="1">
            <a:off x="8640000" y="4140000"/>
            <a:ext cx="1800000" cy="1619640"/>
          </a:xfrm>
          <a:custGeom>
            <a:avLst/>
            <a:gdLst/>
            <a:ahLst/>
            <a:rect l="l" t="t" r="r" b="b"/>
            <a:pathLst>
              <a:path w="841" h="854">
                <a:moveTo>
                  <a:pt x="517" y="247"/>
                </a:moveTo>
                <a:lnTo>
                  <a:pt x="517" y="415"/>
                </a:lnTo>
                <a:lnTo>
                  <a:pt x="264" y="415"/>
                </a:lnTo>
                <a:lnTo>
                  <a:pt x="264" y="0"/>
                </a:lnTo>
                <a:lnTo>
                  <a:pt x="0" y="0"/>
                </a:lnTo>
                <a:lnTo>
                  <a:pt x="0" y="680"/>
                </a:lnTo>
                <a:lnTo>
                  <a:pt x="517" y="680"/>
                </a:lnTo>
                <a:lnTo>
                  <a:pt x="517" y="854"/>
                </a:lnTo>
                <a:lnTo>
                  <a:pt x="841" y="547"/>
                </a:lnTo>
                <a:lnTo>
                  <a:pt x="517" y="247"/>
                </a:lnTo>
                <a:close/>
              </a:path>
            </a:pathLst>
          </a:custGeom>
          <a:solidFill>
            <a:schemeClr val="accent1"/>
          </a:solidFill>
          <a:ln w="0">
            <a:solidFill>
              <a:srgbClr val="203864"/>
            </a:solidFill>
          </a:ln>
        </p:spPr>
        <p:style>
          <a:lnRef idx="0"/>
          <a:fillRef idx="0"/>
          <a:effectRef idx="0"/>
          <a:fontRef idx="minor"/>
        </p:style>
        <p:txBody>
          <a:bodyPr lIns="90000" rIns="90000" tIns="45000" bIns="45000" anchor="ctr">
            <a:noAutofit/>
          </a:bodyPr>
          <a:p>
            <a:endParaRPr b="0" lang="vi-VN" sz="1800" spc="-1" strike="noStrike">
              <a:solidFill>
                <a:srgbClr val="000000"/>
              </a:solidFill>
              <a:highlight>
                <a:srgbClr val="ff4000"/>
              </a:highlight>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7" name="Picture 14" descr="Free Barber Shaving photo and picture"/>
          <p:cNvPicPr/>
          <p:nvPr/>
        </p:nvPicPr>
        <p:blipFill>
          <a:blip r:embed="rId1"/>
          <a:stretch/>
        </p:blipFill>
        <p:spPr>
          <a:xfrm>
            <a:off x="0" y="360"/>
            <a:ext cx="12240000" cy="6884640"/>
          </a:xfrm>
          <a:prstGeom prst="rect">
            <a:avLst/>
          </a:prstGeom>
          <a:ln w="0">
            <a:noFill/>
          </a:ln>
        </p:spPr>
      </p:pic>
      <p:sp>
        <p:nvSpPr>
          <p:cNvPr id="138" name="TextBox 15"/>
          <p:cNvSpPr/>
          <p:nvPr/>
        </p:nvSpPr>
        <p:spPr>
          <a:xfrm>
            <a:off x="3600000" y="255600"/>
            <a:ext cx="4916160" cy="130932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408240"/>
              </a:tabLst>
            </a:pPr>
            <a:r>
              <a:rPr b="0" lang="en-US" sz="2000" spc="-1" strike="noStrike">
                <a:solidFill>
                  <a:srgbClr val="ffc000"/>
                </a:solidFill>
                <a:latin typeface="Calibri"/>
              </a:rPr>
              <a:t>How responsive is our website? We tried to make our website to be more appealing to user with smaller device (390px wide and under). For example: on the iPhone 12 Pro</a:t>
            </a:r>
            <a:endParaRPr b="0" lang="vi-VN" sz="2000" spc="-1" strike="noStrike">
              <a:solidFill>
                <a:srgbClr val="000000"/>
              </a:solidFill>
              <a:highlight>
                <a:srgbClr val="ff4000"/>
              </a:highlight>
              <a:latin typeface="Arial"/>
            </a:endParaRPr>
          </a:p>
        </p:txBody>
      </p:sp>
      <p:sp>
        <p:nvSpPr>
          <p:cNvPr id="139" name="Rectangle 1"/>
          <p:cNvSpPr/>
          <p:nvPr/>
        </p:nvSpPr>
        <p:spPr>
          <a:xfrm>
            <a:off x="7070040" y="3120840"/>
            <a:ext cx="721800" cy="2383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Calibri"/>
            </a:endParaRPr>
          </a:p>
        </p:txBody>
      </p:sp>
      <p:sp>
        <p:nvSpPr>
          <p:cNvPr id="140" name=""/>
          <p:cNvSpPr/>
          <p:nvPr/>
        </p:nvSpPr>
        <p:spPr>
          <a:xfrm>
            <a:off x="3960000" y="3420360"/>
            <a:ext cx="1080000" cy="359640"/>
          </a:xfrm>
          <a:prstGeom prst="rightArrow">
            <a:avLst>
              <a:gd name="adj1" fmla="val 50000"/>
              <a:gd name="adj2" fmla="val 75075"/>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endParaRPr b="0" lang="vi-VN" sz="1800" spc="-1" strike="noStrike">
              <a:solidFill>
                <a:srgbClr val="000000"/>
              </a:solidFill>
              <a:highlight>
                <a:srgbClr val="ff4000"/>
              </a:highlight>
              <a:latin typeface="Arial"/>
            </a:endParaRPr>
          </a:p>
        </p:txBody>
      </p:sp>
      <p:pic>
        <p:nvPicPr>
          <p:cNvPr id="141" name="" descr=""/>
          <p:cNvPicPr/>
          <p:nvPr/>
        </p:nvPicPr>
        <p:blipFill>
          <a:blip r:embed="rId2"/>
          <a:stretch/>
        </p:blipFill>
        <p:spPr>
          <a:xfrm>
            <a:off x="1427040" y="1620000"/>
            <a:ext cx="2532960" cy="5265000"/>
          </a:xfrm>
          <a:prstGeom prst="rect">
            <a:avLst/>
          </a:prstGeom>
          <a:ln w="0">
            <a:noFill/>
          </a:ln>
        </p:spPr>
      </p:pic>
      <p:pic>
        <p:nvPicPr>
          <p:cNvPr id="142" name="" descr=""/>
          <p:cNvPicPr/>
          <p:nvPr/>
        </p:nvPicPr>
        <p:blipFill>
          <a:blip r:embed="rId3"/>
          <a:stretch/>
        </p:blipFill>
        <p:spPr>
          <a:xfrm>
            <a:off x="5040000" y="1620000"/>
            <a:ext cx="2710440" cy="5238000"/>
          </a:xfrm>
          <a:prstGeom prst="rect">
            <a:avLst/>
          </a:prstGeom>
          <a:ln w="0">
            <a:noFill/>
          </a:ln>
        </p:spPr>
      </p:pic>
      <p:sp>
        <p:nvSpPr>
          <p:cNvPr id="143" name=""/>
          <p:cNvSpPr/>
          <p:nvPr/>
        </p:nvSpPr>
        <p:spPr>
          <a:xfrm>
            <a:off x="7750440" y="3420360"/>
            <a:ext cx="1080000" cy="359640"/>
          </a:xfrm>
          <a:prstGeom prst="rightArrow">
            <a:avLst>
              <a:gd name="adj1" fmla="val 50000"/>
              <a:gd name="adj2" fmla="val 75075"/>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endParaRPr b="0" lang="vi-VN" sz="1800" spc="-1" strike="noStrike">
              <a:solidFill>
                <a:srgbClr val="000000"/>
              </a:solidFill>
              <a:highlight>
                <a:srgbClr val="ff4000"/>
              </a:highlight>
              <a:latin typeface="Arial"/>
            </a:endParaRPr>
          </a:p>
        </p:txBody>
      </p:sp>
      <p:pic>
        <p:nvPicPr>
          <p:cNvPr id="144" name="" descr=""/>
          <p:cNvPicPr/>
          <p:nvPr/>
        </p:nvPicPr>
        <p:blipFill>
          <a:blip r:embed="rId4"/>
          <a:stretch/>
        </p:blipFill>
        <p:spPr>
          <a:xfrm>
            <a:off x="8866080" y="1635120"/>
            <a:ext cx="2473920" cy="524988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5" name="Picture 4" descr="Free Barber Shaving photo and picture"/>
          <p:cNvPicPr/>
          <p:nvPr/>
        </p:nvPicPr>
        <p:blipFill>
          <a:blip r:embed="rId1"/>
          <a:stretch/>
        </p:blipFill>
        <p:spPr>
          <a:xfrm>
            <a:off x="0" y="0"/>
            <a:ext cx="12191760" cy="6857640"/>
          </a:xfrm>
          <a:prstGeom prst="rect">
            <a:avLst/>
          </a:prstGeom>
          <a:ln w="0">
            <a:noFill/>
          </a:ln>
        </p:spPr>
      </p:pic>
      <p:sp>
        <p:nvSpPr>
          <p:cNvPr id="146" name="TextBox 1"/>
          <p:cNvSpPr/>
          <p:nvPr/>
        </p:nvSpPr>
        <p:spPr>
          <a:xfrm>
            <a:off x="5688720" y="627480"/>
            <a:ext cx="5969520" cy="191916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408240"/>
              </a:tabLst>
            </a:pPr>
            <a:r>
              <a:rPr b="0" lang="en-US" sz="2000" spc="-1" strike="noStrike">
                <a:solidFill>
                  <a:srgbClr val="ffc000"/>
                </a:solidFill>
                <a:latin typeface="Calibri"/>
              </a:rPr>
              <a:t>This page is dedicated to introducing our Barber shop. It includes our store's schedule and vision, an introduction to our professional staff, as well as the unique services that only BARBER offers. Additionally, we collaborate with major companies specialized in hair restoration products</a:t>
            </a:r>
            <a:endParaRPr b="0" lang="vi-VN" sz="2000" spc="-1" strike="noStrike">
              <a:solidFill>
                <a:srgbClr val="000000"/>
              </a:solidFill>
              <a:highlight>
                <a:srgbClr val="ff4000"/>
              </a:highlight>
              <a:latin typeface="Arial"/>
            </a:endParaRPr>
          </a:p>
        </p:txBody>
      </p:sp>
      <p:sp>
        <p:nvSpPr>
          <p:cNvPr id="147" name="Picture 4"/>
          <p:cNvSpPr/>
          <p:nvPr/>
        </p:nvSpPr>
        <p:spPr>
          <a:xfrm>
            <a:off x="735840" y="1320480"/>
            <a:ext cx="4217040" cy="4217040"/>
          </a:xfrm>
          <a:prstGeom prst="ellipse">
            <a:avLst/>
          </a:pr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vi-VN" sz="1800" spc="-1" strike="noStrike">
              <a:solidFill>
                <a:srgbClr val="000000"/>
              </a:solidFill>
              <a:highlight>
                <a:srgbClr val="ff4000"/>
              </a:highlight>
              <a:latin typeface="Arial"/>
            </a:endParaRPr>
          </a:p>
        </p:txBody>
      </p:sp>
      <p:pic>
        <p:nvPicPr>
          <p:cNvPr id="148" name="Picture 5" descr=""/>
          <p:cNvPicPr/>
          <p:nvPr/>
        </p:nvPicPr>
        <p:blipFill>
          <a:blip r:embed="rId3"/>
          <a:stretch/>
        </p:blipFill>
        <p:spPr>
          <a:xfrm>
            <a:off x="5334120" y="2907360"/>
            <a:ext cx="6532200" cy="360828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9" name="Picture 4" descr="Free Barber Shaving photo and picture"/>
          <p:cNvPicPr/>
          <p:nvPr/>
        </p:nvPicPr>
        <p:blipFill>
          <a:blip r:embed="rId1"/>
          <a:stretch/>
        </p:blipFill>
        <p:spPr>
          <a:xfrm>
            <a:off x="0" y="0"/>
            <a:ext cx="12191760" cy="6857640"/>
          </a:xfrm>
          <a:prstGeom prst="rect">
            <a:avLst/>
          </a:prstGeom>
          <a:ln w="0">
            <a:noFill/>
          </a:ln>
        </p:spPr>
      </p:pic>
      <p:sp>
        <p:nvSpPr>
          <p:cNvPr id="150" name="TextBox 1"/>
          <p:cNvSpPr/>
          <p:nvPr/>
        </p:nvSpPr>
        <p:spPr>
          <a:xfrm>
            <a:off x="5688720" y="627480"/>
            <a:ext cx="5969520" cy="191916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408240"/>
              </a:tabLst>
            </a:pPr>
            <a:r>
              <a:rPr b="0" lang="en-US" sz="2000" spc="-1" strike="noStrike">
                <a:solidFill>
                  <a:srgbClr val="ffc000"/>
                </a:solidFill>
                <a:latin typeface="Calibri"/>
              </a:rPr>
              <a:t>This page is dedicated to introducing our Barber shop. It includes our store's schedule and vision, an introduction to our professional staff, as well as the unique services that only BARBER offers. Additionally, we collaborate with major companies specialized in hair restoration products</a:t>
            </a:r>
            <a:endParaRPr b="0" lang="vi-VN" sz="2000" spc="-1" strike="noStrike">
              <a:solidFill>
                <a:srgbClr val="000000"/>
              </a:solidFill>
              <a:highlight>
                <a:srgbClr val="ff4000"/>
              </a:highlight>
              <a:latin typeface="Arial"/>
            </a:endParaRPr>
          </a:p>
        </p:txBody>
      </p:sp>
      <p:sp>
        <p:nvSpPr>
          <p:cNvPr id="151" name="Picture 4"/>
          <p:cNvSpPr/>
          <p:nvPr/>
        </p:nvSpPr>
        <p:spPr>
          <a:xfrm>
            <a:off x="735840" y="1320480"/>
            <a:ext cx="4217040" cy="4217040"/>
          </a:xfrm>
          <a:prstGeom prst="ellipse">
            <a:avLst/>
          </a:pr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vi-VN" sz="1800" spc="-1" strike="noStrike">
              <a:solidFill>
                <a:srgbClr val="000000"/>
              </a:solidFill>
              <a:highlight>
                <a:srgbClr val="ff4000"/>
              </a:highlight>
              <a:latin typeface="Arial"/>
            </a:endParaRPr>
          </a:p>
        </p:txBody>
      </p:sp>
      <p:pic>
        <p:nvPicPr>
          <p:cNvPr id="152" name="Picture 6" descr=""/>
          <p:cNvPicPr/>
          <p:nvPr/>
        </p:nvPicPr>
        <p:blipFill>
          <a:blip r:embed="rId3"/>
          <a:stretch/>
        </p:blipFill>
        <p:spPr>
          <a:xfrm>
            <a:off x="5380560" y="3193920"/>
            <a:ext cx="6536160" cy="262008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3" name="Picture 4" descr="Free Barber Shaving photo and picture"/>
          <p:cNvPicPr/>
          <p:nvPr/>
        </p:nvPicPr>
        <p:blipFill>
          <a:blip r:embed="rId1"/>
          <a:stretch/>
        </p:blipFill>
        <p:spPr>
          <a:xfrm>
            <a:off x="0" y="0"/>
            <a:ext cx="12191760" cy="6857640"/>
          </a:xfrm>
          <a:prstGeom prst="rect">
            <a:avLst/>
          </a:prstGeom>
          <a:ln w="0">
            <a:noFill/>
          </a:ln>
        </p:spPr>
      </p:pic>
      <p:sp>
        <p:nvSpPr>
          <p:cNvPr id="154" name="TextBox 1"/>
          <p:cNvSpPr/>
          <p:nvPr/>
        </p:nvSpPr>
        <p:spPr>
          <a:xfrm>
            <a:off x="5688720" y="627480"/>
            <a:ext cx="5969520" cy="191916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408240"/>
              </a:tabLst>
            </a:pPr>
            <a:r>
              <a:rPr b="0" lang="en-US" sz="2000" spc="-1" strike="noStrike">
                <a:solidFill>
                  <a:srgbClr val="ffc000"/>
                </a:solidFill>
                <a:latin typeface="Calibri"/>
              </a:rPr>
              <a:t>This page is dedicated to introducing our Barber shop. It includes our store's schedule and vision, an introduction to our professional staff, as well as the unique services that only BARBER offers. Additionally, we collaborate with major companies specialized in hair restoration products</a:t>
            </a:r>
            <a:endParaRPr b="0" lang="vi-VN" sz="2000" spc="-1" strike="noStrike">
              <a:solidFill>
                <a:srgbClr val="000000"/>
              </a:solidFill>
              <a:highlight>
                <a:srgbClr val="ff4000"/>
              </a:highlight>
              <a:latin typeface="Arial"/>
            </a:endParaRPr>
          </a:p>
        </p:txBody>
      </p:sp>
      <p:sp>
        <p:nvSpPr>
          <p:cNvPr id="155" name="Picture 4"/>
          <p:cNvSpPr/>
          <p:nvPr/>
        </p:nvSpPr>
        <p:spPr>
          <a:xfrm>
            <a:off x="735840" y="1320480"/>
            <a:ext cx="4217040" cy="4217040"/>
          </a:xfrm>
          <a:prstGeom prst="ellipse">
            <a:avLst/>
          </a:pr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vi-VN" sz="1800" spc="-1" strike="noStrike">
              <a:solidFill>
                <a:srgbClr val="000000"/>
              </a:solidFill>
              <a:highlight>
                <a:srgbClr val="ff4000"/>
              </a:highlight>
              <a:latin typeface="Arial"/>
            </a:endParaRPr>
          </a:p>
        </p:txBody>
      </p:sp>
      <p:pic>
        <p:nvPicPr>
          <p:cNvPr id="156" name="Picture 5" descr=""/>
          <p:cNvPicPr/>
          <p:nvPr/>
        </p:nvPicPr>
        <p:blipFill>
          <a:blip r:embed="rId3"/>
          <a:stretch/>
        </p:blipFill>
        <p:spPr>
          <a:xfrm>
            <a:off x="5486400" y="3054600"/>
            <a:ext cx="5969520" cy="331488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435</TotalTime>
  <Application>LibreOffice/7.5.0.3$Windows_X86_64 LibreOffice_project/c21113d003cd3efa8c53188764377a8272d9d6de</Application>
  <AppVersion>15.0000</AppVersion>
  <Words>711</Words>
  <Paragraphs>50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2023-04-15T14:28:24Z</dcterms:created>
  <dc:creator>Si Tran Van</dc:creator>
  <dc:description/>
  <dc:language>vi-VN</dc:language>
  <cp:lastModifiedBy/>
  <dcterms:modified xsi:type="dcterms:W3CDTF">2023-04-16T16:59:24Z</dcterms:modified>
  <cp:revision>3</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10</vt:i4>
  </property>
  <property fmtid="{D5CDD505-2E9C-101B-9397-08002B2CF9AE}" pid="3" name="PresentationFormat">
    <vt:lpwstr>Widescreen</vt:lpwstr>
  </property>
  <property fmtid="{D5CDD505-2E9C-101B-9397-08002B2CF9AE}" pid="4" name="Slides">
    <vt:i4>14</vt:i4>
  </property>
</Properties>
</file>